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E2C"/>
    <a:srgbClr val="CCA63B"/>
    <a:srgbClr val="D0382D"/>
    <a:srgbClr val="57A52D"/>
    <a:srgbClr val="0585C6"/>
    <a:srgbClr val="00B4B0"/>
    <a:srgbClr val="00E7E2"/>
    <a:srgbClr val="00CC00"/>
    <a:srgbClr val="D01D02"/>
    <a:srgbClr val="C9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5" autoAdjust="0"/>
    <p:restoredTop sz="90074" autoAdjust="0"/>
  </p:normalViewPr>
  <p:slideViewPr>
    <p:cSldViewPr snapToGrid="0" snapToObjects="1">
      <p:cViewPr>
        <p:scale>
          <a:sx n="200" d="100"/>
          <a:sy n="200" d="100"/>
        </p:scale>
        <p:origin x="-1674" y="-21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A24FB-85EE-A941-A0E7-B2E9A9DA5DC7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0A26-42F0-AD4D-9617-9A7DF8C0A2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65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0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2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1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78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9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00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3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7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57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57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E224-99DA-B64D-99F9-AF757D18D092}" type="datetimeFigureOut">
              <a:rPr lang="sv-SE" smtClean="0"/>
              <a:t>2021-05-16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BE0-F267-AB47-8B34-39B40794BE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8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31CF860-8452-4DCE-92DA-56CD9310BAE4}"/>
              </a:ext>
            </a:extLst>
          </p:cNvPr>
          <p:cNvSpPr/>
          <p:nvPr/>
        </p:nvSpPr>
        <p:spPr>
          <a:xfrm>
            <a:off x="1612901" y="2410140"/>
            <a:ext cx="9354082" cy="38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C4D829A-DE3A-49B7-AB72-8CE0490397BD}"/>
              </a:ext>
            </a:extLst>
          </p:cNvPr>
          <p:cNvSpPr/>
          <p:nvPr/>
        </p:nvSpPr>
        <p:spPr>
          <a:xfrm rot="1160320">
            <a:off x="10628890" y="4212903"/>
            <a:ext cx="107433" cy="2204213"/>
          </a:xfrm>
          <a:prstGeom prst="rect">
            <a:avLst/>
          </a:prstGeom>
          <a:solidFill>
            <a:srgbClr val="058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39EB0C2-B6F1-4F8E-8F36-F9652163A888}"/>
              </a:ext>
            </a:extLst>
          </p:cNvPr>
          <p:cNvSpPr/>
          <p:nvPr/>
        </p:nvSpPr>
        <p:spPr>
          <a:xfrm rot="1160320">
            <a:off x="10563604" y="3960734"/>
            <a:ext cx="107433" cy="2486300"/>
          </a:xfrm>
          <a:prstGeom prst="rect">
            <a:avLst/>
          </a:prstGeom>
          <a:solidFill>
            <a:srgbClr val="57A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35A52D6-29DA-42AA-9DE3-BC518813F24C}"/>
              </a:ext>
            </a:extLst>
          </p:cNvPr>
          <p:cNvSpPr/>
          <p:nvPr/>
        </p:nvSpPr>
        <p:spPr>
          <a:xfrm rot="1160320">
            <a:off x="10467074" y="3308423"/>
            <a:ext cx="107433" cy="3152437"/>
          </a:xfrm>
          <a:prstGeom prst="rect">
            <a:avLst/>
          </a:prstGeom>
          <a:solidFill>
            <a:srgbClr val="D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43064E9-0C77-4FEE-906A-315EC86FCE49}"/>
              </a:ext>
            </a:extLst>
          </p:cNvPr>
          <p:cNvSpPr/>
          <p:nvPr/>
        </p:nvSpPr>
        <p:spPr>
          <a:xfrm rot="1160320">
            <a:off x="10516633" y="3628010"/>
            <a:ext cx="107433" cy="2825136"/>
          </a:xfrm>
          <a:prstGeom prst="rect">
            <a:avLst/>
          </a:prstGeom>
          <a:solidFill>
            <a:srgbClr val="DCA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2F70A9-5D99-4732-8110-D3D2CD62E931}"/>
              </a:ext>
            </a:extLst>
          </p:cNvPr>
          <p:cNvSpPr/>
          <p:nvPr/>
        </p:nvSpPr>
        <p:spPr>
          <a:xfrm>
            <a:off x="9440246" y="2647995"/>
            <a:ext cx="432000" cy="12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med rundade hörn 4">
            <a:extLst>
              <a:ext uri="{FF2B5EF4-FFF2-40B4-BE49-F238E27FC236}">
                <a16:creationId xmlns:a16="http://schemas.microsoft.com/office/drawing/2014/main" id="{F3FE2D46-17F0-4462-9DCE-055F4EB1165B}"/>
              </a:ext>
            </a:extLst>
          </p:cNvPr>
          <p:cNvSpPr/>
          <p:nvPr/>
        </p:nvSpPr>
        <p:spPr>
          <a:xfrm>
            <a:off x="19113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E24E0E9-2F55-48E8-8385-BE2D69742578}"/>
              </a:ext>
            </a:extLst>
          </p:cNvPr>
          <p:cNvSpPr txBox="1"/>
          <p:nvPr/>
        </p:nvSpPr>
        <p:spPr>
          <a:xfrm>
            <a:off x="19352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D80C1EE-134D-4F29-80F8-DBE5CB6DC509}"/>
              </a:ext>
            </a:extLst>
          </p:cNvPr>
          <p:cNvSpPr/>
          <p:nvPr/>
        </p:nvSpPr>
        <p:spPr>
          <a:xfrm>
            <a:off x="2254331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AE71DE-58F0-4AE6-9F8F-A03CA2D17B2A}"/>
              </a:ext>
            </a:extLst>
          </p:cNvPr>
          <p:cNvSpPr/>
          <p:nvPr/>
        </p:nvSpPr>
        <p:spPr>
          <a:xfrm>
            <a:off x="2330531" y="3021475"/>
            <a:ext cx="54000" cy="54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450D1CC-A9A2-46BF-9320-CE12DAB0DCD1}"/>
              </a:ext>
            </a:extLst>
          </p:cNvPr>
          <p:cNvSpPr txBox="1"/>
          <p:nvPr/>
        </p:nvSpPr>
        <p:spPr>
          <a:xfrm>
            <a:off x="2275036" y="3136777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9" name="Rektangel med rundade hörn 9">
            <a:extLst>
              <a:ext uri="{FF2B5EF4-FFF2-40B4-BE49-F238E27FC236}">
                <a16:creationId xmlns:a16="http://schemas.microsoft.com/office/drawing/2014/main" id="{FE7B6ECA-A569-4E52-940F-26A0DFF0C0D7}"/>
              </a:ext>
            </a:extLst>
          </p:cNvPr>
          <p:cNvSpPr/>
          <p:nvPr/>
        </p:nvSpPr>
        <p:spPr>
          <a:xfrm>
            <a:off x="27495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C17446-2DE8-4CFB-A168-435FD10B8442}"/>
              </a:ext>
            </a:extLst>
          </p:cNvPr>
          <p:cNvSpPr txBox="1"/>
          <p:nvPr/>
        </p:nvSpPr>
        <p:spPr>
          <a:xfrm>
            <a:off x="27734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  <a:endParaRPr lang="sv-SE" sz="24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CFD8595-D760-45FF-B868-03ECBD7B904F}"/>
              </a:ext>
            </a:extLst>
          </p:cNvPr>
          <p:cNvSpPr/>
          <p:nvPr/>
        </p:nvSpPr>
        <p:spPr>
          <a:xfrm>
            <a:off x="3092531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E44038-96F7-4095-89EA-91E7465A3F34}"/>
              </a:ext>
            </a:extLst>
          </p:cNvPr>
          <p:cNvSpPr/>
          <p:nvPr/>
        </p:nvSpPr>
        <p:spPr>
          <a:xfrm>
            <a:off x="3105231" y="3021475"/>
            <a:ext cx="54000" cy="54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566F988-FF34-406A-8C2C-7B67CBBBCCA0}"/>
              </a:ext>
            </a:extLst>
          </p:cNvPr>
          <p:cNvSpPr txBox="1"/>
          <p:nvPr/>
        </p:nvSpPr>
        <p:spPr>
          <a:xfrm>
            <a:off x="3105285" y="3136777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@</a:t>
            </a:r>
          </a:p>
        </p:txBody>
      </p:sp>
      <p:sp>
        <p:nvSpPr>
          <p:cNvPr id="14" name="Rektangel med rundade hörn 14">
            <a:extLst>
              <a:ext uri="{FF2B5EF4-FFF2-40B4-BE49-F238E27FC236}">
                <a16:creationId xmlns:a16="http://schemas.microsoft.com/office/drawing/2014/main" id="{90DDAEE4-24E6-4496-8945-D7F6E547F74C}"/>
              </a:ext>
            </a:extLst>
          </p:cNvPr>
          <p:cNvSpPr/>
          <p:nvPr/>
        </p:nvSpPr>
        <p:spPr>
          <a:xfrm>
            <a:off x="35877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6260D7D-775B-4E7C-B38B-9432015FD368}"/>
              </a:ext>
            </a:extLst>
          </p:cNvPr>
          <p:cNvSpPr txBox="1"/>
          <p:nvPr/>
        </p:nvSpPr>
        <p:spPr>
          <a:xfrm>
            <a:off x="36116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261F6B3-8BB1-4899-8C9C-ABEE80A91BDF}"/>
              </a:ext>
            </a:extLst>
          </p:cNvPr>
          <p:cNvSpPr/>
          <p:nvPr/>
        </p:nvSpPr>
        <p:spPr>
          <a:xfrm>
            <a:off x="3930731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8B6385F-E6CA-44F1-9967-EBF20A5CC510}"/>
              </a:ext>
            </a:extLst>
          </p:cNvPr>
          <p:cNvSpPr/>
          <p:nvPr/>
        </p:nvSpPr>
        <p:spPr>
          <a:xfrm>
            <a:off x="3943431" y="3021475"/>
            <a:ext cx="115200" cy="54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E1E0B41-111C-4F1B-AE3D-95EAC83E29C8}"/>
              </a:ext>
            </a:extLst>
          </p:cNvPr>
          <p:cNvSpPr txBox="1"/>
          <p:nvPr/>
        </p:nvSpPr>
        <p:spPr>
          <a:xfrm>
            <a:off x="3943485" y="3136777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19" name="Rektangel med rundade hörn 19">
            <a:extLst>
              <a:ext uri="{FF2B5EF4-FFF2-40B4-BE49-F238E27FC236}">
                <a16:creationId xmlns:a16="http://schemas.microsoft.com/office/drawing/2014/main" id="{1D38377C-4FFE-43DF-98E7-337A9B25505F}"/>
              </a:ext>
            </a:extLst>
          </p:cNvPr>
          <p:cNvSpPr/>
          <p:nvPr/>
        </p:nvSpPr>
        <p:spPr>
          <a:xfrm>
            <a:off x="44259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88904AD-E615-4683-9C32-4B6291871AA2}"/>
              </a:ext>
            </a:extLst>
          </p:cNvPr>
          <p:cNvSpPr txBox="1"/>
          <p:nvPr/>
        </p:nvSpPr>
        <p:spPr>
          <a:xfrm>
            <a:off x="44498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B5A6587-C398-4546-AE3D-630550AF528E}"/>
              </a:ext>
            </a:extLst>
          </p:cNvPr>
          <p:cNvSpPr/>
          <p:nvPr/>
        </p:nvSpPr>
        <p:spPr>
          <a:xfrm>
            <a:off x="4768931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0355B6E-8085-4CCB-9196-C22C52944C2F}"/>
              </a:ext>
            </a:extLst>
          </p:cNvPr>
          <p:cNvSpPr/>
          <p:nvPr/>
        </p:nvSpPr>
        <p:spPr>
          <a:xfrm>
            <a:off x="4845131" y="3072275"/>
            <a:ext cx="54000" cy="54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04A0E38-62B2-4A01-8C9C-ED1573934DB1}"/>
              </a:ext>
            </a:extLst>
          </p:cNvPr>
          <p:cNvSpPr txBox="1"/>
          <p:nvPr/>
        </p:nvSpPr>
        <p:spPr>
          <a:xfrm>
            <a:off x="4781685" y="3136777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$</a:t>
            </a:r>
          </a:p>
        </p:txBody>
      </p:sp>
      <p:sp>
        <p:nvSpPr>
          <p:cNvPr id="24" name="Rektangel med rundade hörn 24">
            <a:extLst>
              <a:ext uri="{FF2B5EF4-FFF2-40B4-BE49-F238E27FC236}">
                <a16:creationId xmlns:a16="http://schemas.microsoft.com/office/drawing/2014/main" id="{8E5B98BA-593C-40BC-9A1F-F272B1A14D82}"/>
              </a:ext>
            </a:extLst>
          </p:cNvPr>
          <p:cNvSpPr/>
          <p:nvPr/>
        </p:nvSpPr>
        <p:spPr>
          <a:xfrm>
            <a:off x="52641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86AC008-41BE-4D72-9CDD-51B3F5DAC4F0}"/>
              </a:ext>
            </a:extLst>
          </p:cNvPr>
          <p:cNvSpPr txBox="1"/>
          <p:nvPr/>
        </p:nvSpPr>
        <p:spPr>
          <a:xfrm>
            <a:off x="52880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03BBE74-0449-4B00-AA91-4E8E62E813C6}"/>
              </a:ext>
            </a:extLst>
          </p:cNvPr>
          <p:cNvSpPr/>
          <p:nvPr/>
        </p:nvSpPr>
        <p:spPr>
          <a:xfrm>
            <a:off x="5607131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E9F4FCE-D71D-4CAA-A6CB-84AA62B4ADA0}"/>
              </a:ext>
            </a:extLst>
          </p:cNvPr>
          <p:cNvSpPr/>
          <p:nvPr/>
        </p:nvSpPr>
        <p:spPr>
          <a:xfrm>
            <a:off x="5683331" y="3021475"/>
            <a:ext cx="54000" cy="108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4A936F6-C940-418F-AB61-A042AB5908B0}"/>
              </a:ext>
            </a:extLst>
          </p:cNvPr>
          <p:cNvSpPr txBox="1"/>
          <p:nvPr/>
        </p:nvSpPr>
        <p:spPr>
          <a:xfrm>
            <a:off x="5619885" y="3136777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29" name="Rektangel med rundade hörn 29">
            <a:extLst>
              <a:ext uri="{FF2B5EF4-FFF2-40B4-BE49-F238E27FC236}">
                <a16:creationId xmlns:a16="http://schemas.microsoft.com/office/drawing/2014/main" id="{104772B3-4A4D-4A8A-934F-B3F7172A52AD}"/>
              </a:ext>
            </a:extLst>
          </p:cNvPr>
          <p:cNvSpPr/>
          <p:nvPr/>
        </p:nvSpPr>
        <p:spPr>
          <a:xfrm>
            <a:off x="61023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16BC7916-0422-4505-88F1-8C463B5D4B3C}"/>
              </a:ext>
            </a:extLst>
          </p:cNvPr>
          <p:cNvSpPr txBox="1"/>
          <p:nvPr/>
        </p:nvSpPr>
        <p:spPr>
          <a:xfrm>
            <a:off x="61262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5A19950-FEBE-4665-B65D-B61022F2AFF4}"/>
              </a:ext>
            </a:extLst>
          </p:cNvPr>
          <p:cNvSpPr/>
          <p:nvPr/>
        </p:nvSpPr>
        <p:spPr>
          <a:xfrm>
            <a:off x="6445331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3C7D3AA-35C2-4572-802E-CA00E5A1C32F}"/>
              </a:ext>
            </a:extLst>
          </p:cNvPr>
          <p:cNvSpPr/>
          <p:nvPr/>
        </p:nvSpPr>
        <p:spPr>
          <a:xfrm>
            <a:off x="6515181" y="3072275"/>
            <a:ext cx="54000" cy="54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2FAEC311-7E3A-4756-9704-3B23168DBD67}"/>
              </a:ext>
            </a:extLst>
          </p:cNvPr>
          <p:cNvSpPr txBox="1"/>
          <p:nvPr/>
        </p:nvSpPr>
        <p:spPr>
          <a:xfrm>
            <a:off x="6458085" y="3136777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&amp;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28F794D-FDCD-4420-AE4B-0209CDF5819E}"/>
              </a:ext>
            </a:extLst>
          </p:cNvPr>
          <p:cNvSpPr/>
          <p:nvPr/>
        </p:nvSpPr>
        <p:spPr>
          <a:xfrm>
            <a:off x="6458031" y="3021475"/>
            <a:ext cx="54000" cy="54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med rundade hörn 35">
            <a:extLst>
              <a:ext uri="{FF2B5EF4-FFF2-40B4-BE49-F238E27FC236}">
                <a16:creationId xmlns:a16="http://schemas.microsoft.com/office/drawing/2014/main" id="{6B84DEB9-CF95-4628-BE18-261CB361A48C}"/>
              </a:ext>
            </a:extLst>
          </p:cNvPr>
          <p:cNvSpPr/>
          <p:nvPr/>
        </p:nvSpPr>
        <p:spPr>
          <a:xfrm>
            <a:off x="69405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788CDCA5-F758-4639-8D11-F666CD4D5B3F}"/>
              </a:ext>
            </a:extLst>
          </p:cNvPr>
          <p:cNvSpPr txBox="1"/>
          <p:nvPr/>
        </p:nvSpPr>
        <p:spPr>
          <a:xfrm>
            <a:off x="69644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3A7BED2-2C5D-4FE4-B69D-416812C3714F}"/>
              </a:ext>
            </a:extLst>
          </p:cNvPr>
          <p:cNvSpPr/>
          <p:nvPr/>
        </p:nvSpPr>
        <p:spPr>
          <a:xfrm>
            <a:off x="7283531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90469F9D-DDC5-4D43-BE19-DB1061928478}"/>
              </a:ext>
            </a:extLst>
          </p:cNvPr>
          <p:cNvSpPr txBox="1"/>
          <p:nvPr/>
        </p:nvSpPr>
        <p:spPr>
          <a:xfrm>
            <a:off x="7296285" y="3136777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242487B-584B-43AC-A04E-929FE07EBCCE}"/>
              </a:ext>
            </a:extLst>
          </p:cNvPr>
          <p:cNvSpPr/>
          <p:nvPr/>
        </p:nvSpPr>
        <p:spPr>
          <a:xfrm>
            <a:off x="7296231" y="3021475"/>
            <a:ext cx="61200" cy="54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0C2E714-F308-44F4-BC4C-74F436FCC78F}"/>
              </a:ext>
            </a:extLst>
          </p:cNvPr>
          <p:cNvSpPr/>
          <p:nvPr/>
        </p:nvSpPr>
        <p:spPr>
          <a:xfrm>
            <a:off x="7353406" y="3020383"/>
            <a:ext cx="54000" cy="108000"/>
          </a:xfrm>
          <a:prstGeom prst="rect">
            <a:avLst/>
          </a:prstGeom>
          <a:solidFill>
            <a:srgbClr val="83A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med rundade hörn 48">
            <a:extLst>
              <a:ext uri="{FF2B5EF4-FFF2-40B4-BE49-F238E27FC236}">
                <a16:creationId xmlns:a16="http://schemas.microsoft.com/office/drawing/2014/main" id="{6A25CCB6-9518-44BB-BC37-C89F59AF51B3}"/>
              </a:ext>
            </a:extLst>
          </p:cNvPr>
          <p:cNvSpPr/>
          <p:nvPr/>
        </p:nvSpPr>
        <p:spPr>
          <a:xfrm>
            <a:off x="7776177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A11210FF-56BF-4813-9914-FCD7B91E0E05}"/>
              </a:ext>
            </a:extLst>
          </p:cNvPr>
          <p:cNvSpPr txBox="1"/>
          <p:nvPr/>
        </p:nvSpPr>
        <p:spPr>
          <a:xfrm>
            <a:off x="7800030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6533609-47C3-420F-8CBD-92D8A1DB595D}"/>
              </a:ext>
            </a:extLst>
          </p:cNvPr>
          <p:cNvSpPr/>
          <p:nvPr/>
        </p:nvSpPr>
        <p:spPr>
          <a:xfrm>
            <a:off x="8119158" y="3008774"/>
            <a:ext cx="139700" cy="13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9E905342-C925-4A30-AF9B-228084712341}"/>
              </a:ext>
            </a:extLst>
          </p:cNvPr>
          <p:cNvSpPr txBox="1"/>
          <p:nvPr/>
        </p:nvSpPr>
        <p:spPr>
          <a:xfrm>
            <a:off x="8131912" y="3120875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endParaRPr lang="sv-SE" sz="16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ktangel med rundade hörn 54">
            <a:extLst>
              <a:ext uri="{FF2B5EF4-FFF2-40B4-BE49-F238E27FC236}">
                <a16:creationId xmlns:a16="http://schemas.microsoft.com/office/drawing/2014/main" id="{91ECDAA3-76A3-408E-8772-59BFFD702BB6}"/>
              </a:ext>
            </a:extLst>
          </p:cNvPr>
          <p:cNvSpPr/>
          <p:nvPr/>
        </p:nvSpPr>
        <p:spPr>
          <a:xfrm>
            <a:off x="8601125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0C980D64-7272-4159-B13A-F8C5B464C504}"/>
              </a:ext>
            </a:extLst>
          </p:cNvPr>
          <p:cNvSpPr txBox="1"/>
          <p:nvPr/>
        </p:nvSpPr>
        <p:spPr>
          <a:xfrm>
            <a:off x="8624978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5CCD61F3-651F-4290-858C-871CE6D3B8DA}"/>
              </a:ext>
            </a:extLst>
          </p:cNvPr>
          <p:cNvSpPr txBox="1"/>
          <p:nvPr/>
        </p:nvSpPr>
        <p:spPr>
          <a:xfrm>
            <a:off x="8956860" y="3120875"/>
            <a:ext cx="158750" cy="251795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1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sv-SE" sz="16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ektangel med rundade hörn 58">
            <a:extLst>
              <a:ext uri="{FF2B5EF4-FFF2-40B4-BE49-F238E27FC236}">
                <a16:creationId xmlns:a16="http://schemas.microsoft.com/office/drawing/2014/main" id="{277AD644-2777-4C20-8B88-F2418BF71666}"/>
              </a:ext>
            </a:extLst>
          </p:cNvPr>
          <p:cNvSpPr/>
          <p:nvPr/>
        </p:nvSpPr>
        <p:spPr>
          <a:xfrm>
            <a:off x="9410750" y="2950622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9444796A-BC6F-4744-8E2A-2137B1E30C8F}"/>
              </a:ext>
            </a:extLst>
          </p:cNvPr>
          <p:cNvSpPr txBox="1"/>
          <p:nvPr/>
        </p:nvSpPr>
        <p:spPr>
          <a:xfrm>
            <a:off x="9434603" y="2974475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2A3BCEB6-127E-47BB-9322-58212CB2C31F}"/>
              </a:ext>
            </a:extLst>
          </p:cNvPr>
          <p:cNvSpPr txBox="1"/>
          <p:nvPr/>
        </p:nvSpPr>
        <p:spPr>
          <a:xfrm>
            <a:off x="9742632" y="3117727"/>
            <a:ext cx="266650" cy="267184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2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__</a:t>
            </a:r>
            <a:endParaRPr lang="sv-SE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8413CFB9-81F0-4B73-8C64-507C2BC02B0C}"/>
              </a:ext>
            </a:extLst>
          </p:cNvPr>
          <p:cNvSpPr txBox="1"/>
          <p:nvPr/>
        </p:nvSpPr>
        <p:spPr>
          <a:xfrm>
            <a:off x="2722519" y="2611785"/>
            <a:ext cx="943615" cy="34881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RED</a:t>
            </a:r>
          </a:p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CAPS LOCK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D5B70B07-0D2D-4DA1-ABF5-BF814929BA11}"/>
              </a:ext>
            </a:extLst>
          </p:cNvPr>
          <p:cNvSpPr txBox="1"/>
          <p:nvPr/>
        </p:nvSpPr>
        <p:spPr>
          <a:xfrm>
            <a:off x="3570290" y="2611785"/>
            <a:ext cx="943615" cy="34881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662A92"/>
                </a:solidFill>
                <a:latin typeface="Arial" charset="0"/>
                <a:ea typeface="Arial" charset="0"/>
                <a:cs typeface="Arial" charset="0"/>
              </a:rPr>
              <a:t>MAGENTA</a:t>
            </a:r>
          </a:p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TRUE VIDEO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CF0CDEBE-B7F3-43C8-9E06-F6C4D4286040}"/>
              </a:ext>
            </a:extLst>
          </p:cNvPr>
          <p:cNvSpPr txBox="1"/>
          <p:nvPr/>
        </p:nvSpPr>
        <p:spPr>
          <a:xfrm>
            <a:off x="4404435" y="2611785"/>
            <a:ext cx="943615" cy="34881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GREEN</a:t>
            </a:r>
          </a:p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INV. VIDEO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8B2D1000-AB37-41DB-8E6E-4AF7E93E74DF}"/>
              </a:ext>
            </a:extLst>
          </p:cNvPr>
          <p:cNvSpPr txBox="1"/>
          <p:nvPr/>
        </p:nvSpPr>
        <p:spPr>
          <a:xfrm>
            <a:off x="5243391" y="2611785"/>
            <a:ext cx="943615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0CD0ED"/>
                </a:solidFill>
                <a:latin typeface="Arial" charset="0"/>
                <a:ea typeface="Arial" charset="0"/>
                <a:cs typeface="Arial" charset="0"/>
              </a:rPr>
              <a:t>CYAN</a:t>
            </a:r>
          </a:p>
        </p:txBody>
      </p:sp>
      <p:sp>
        <p:nvSpPr>
          <p:cNvPr id="55" name="Vänster 70">
            <a:extLst>
              <a:ext uri="{FF2B5EF4-FFF2-40B4-BE49-F238E27FC236}">
                <a16:creationId xmlns:a16="http://schemas.microsoft.com/office/drawing/2014/main" id="{F4EB4D57-D087-4958-888B-AC231B2C7A09}"/>
              </a:ext>
            </a:extLst>
          </p:cNvPr>
          <p:cNvSpPr/>
          <p:nvPr/>
        </p:nvSpPr>
        <p:spPr>
          <a:xfrm>
            <a:off x="5321095" y="2792613"/>
            <a:ext cx="180000" cy="10800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2702D251-C94A-47E5-BF1A-434466D30C60}"/>
              </a:ext>
            </a:extLst>
          </p:cNvPr>
          <p:cNvSpPr txBox="1"/>
          <p:nvPr/>
        </p:nvSpPr>
        <p:spPr>
          <a:xfrm>
            <a:off x="6090893" y="2611785"/>
            <a:ext cx="943615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YELLOW</a:t>
            </a:r>
          </a:p>
        </p:txBody>
      </p:sp>
      <p:sp>
        <p:nvSpPr>
          <p:cNvPr id="57" name="Vänster 72">
            <a:extLst>
              <a:ext uri="{FF2B5EF4-FFF2-40B4-BE49-F238E27FC236}">
                <a16:creationId xmlns:a16="http://schemas.microsoft.com/office/drawing/2014/main" id="{6B19CF89-E684-47EF-BF16-16BD0363BAA1}"/>
              </a:ext>
            </a:extLst>
          </p:cNvPr>
          <p:cNvSpPr/>
          <p:nvPr/>
        </p:nvSpPr>
        <p:spPr>
          <a:xfrm flipH="1">
            <a:off x="7788340" y="2786192"/>
            <a:ext cx="180000" cy="10866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82971E42-7EC1-4D38-8EF7-1676CE215AEB}"/>
              </a:ext>
            </a:extLst>
          </p:cNvPr>
          <p:cNvSpPr txBox="1"/>
          <p:nvPr/>
        </p:nvSpPr>
        <p:spPr>
          <a:xfrm>
            <a:off x="6934116" y="2611785"/>
            <a:ext cx="943615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WHITE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C6E65B47-23F8-4D81-8D7C-077DBDA99478}"/>
              </a:ext>
            </a:extLst>
          </p:cNvPr>
          <p:cNvSpPr txBox="1"/>
          <p:nvPr/>
        </p:nvSpPr>
        <p:spPr>
          <a:xfrm>
            <a:off x="8580126" y="2743006"/>
            <a:ext cx="943615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GRAPHICS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05EF231E-E17C-44B5-ABD9-0DDC5F398EF1}"/>
              </a:ext>
            </a:extLst>
          </p:cNvPr>
          <p:cNvSpPr txBox="1"/>
          <p:nvPr/>
        </p:nvSpPr>
        <p:spPr>
          <a:xfrm>
            <a:off x="9393587" y="2736946"/>
            <a:ext cx="943615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DELETE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BF7BFB75-DD33-464D-A5E7-1B7D68209AC7}"/>
              </a:ext>
            </a:extLst>
          </p:cNvPr>
          <p:cNvSpPr txBox="1"/>
          <p:nvPr/>
        </p:nvSpPr>
        <p:spPr>
          <a:xfrm>
            <a:off x="1888092" y="2611785"/>
            <a:ext cx="943615" cy="34881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BLUE</a:t>
            </a:r>
          </a:p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EDIT</a:t>
            </a:r>
          </a:p>
        </p:txBody>
      </p:sp>
      <p:sp>
        <p:nvSpPr>
          <p:cNvPr id="62" name="Vänster 79">
            <a:extLst>
              <a:ext uri="{FF2B5EF4-FFF2-40B4-BE49-F238E27FC236}">
                <a16:creationId xmlns:a16="http://schemas.microsoft.com/office/drawing/2014/main" id="{DD78114C-8246-4DF1-BC7E-10F0207787B2}"/>
              </a:ext>
            </a:extLst>
          </p:cNvPr>
          <p:cNvSpPr/>
          <p:nvPr/>
        </p:nvSpPr>
        <p:spPr>
          <a:xfrm rot="5400000" flipH="1">
            <a:off x="6141449" y="2779776"/>
            <a:ext cx="108000" cy="14400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Vänster 80">
            <a:extLst>
              <a:ext uri="{FF2B5EF4-FFF2-40B4-BE49-F238E27FC236}">
                <a16:creationId xmlns:a16="http://schemas.microsoft.com/office/drawing/2014/main" id="{CB130673-4253-47D7-AE57-79AA6BDF0A59}"/>
              </a:ext>
            </a:extLst>
          </p:cNvPr>
          <p:cNvSpPr/>
          <p:nvPr/>
        </p:nvSpPr>
        <p:spPr>
          <a:xfrm rot="16200000" flipH="1">
            <a:off x="6972277" y="2774863"/>
            <a:ext cx="108000" cy="14400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ktangel med rundade hörn 82">
            <a:extLst>
              <a:ext uri="{FF2B5EF4-FFF2-40B4-BE49-F238E27FC236}">
                <a16:creationId xmlns:a16="http://schemas.microsoft.com/office/drawing/2014/main" id="{E533B356-91D6-464E-86C0-89CB1FDC48BA}"/>
              </a:ext>
            </a:extLst>
          </p:cNvPr>
          <p:cNvSpPr/>
          <p:nvPr/>
        </p:nvSpPr>
        <p:spPr>
          <a:xfrm>
            <a:off x="23533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15C47E3D-E947-468A-86CA-F7FC50F44868}"/>
              </a:ext>
            </a:extLst>
          </p:cNvPr>
          <p:cNvSpPr txBox="1"/>
          <p:nvPr/>
        </p:nvSpPr>
        <p:spPr>
          <a:xfrm>
            <a:off x="23533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1C8902B8-EC34-424E-B5B7-E3FAA7374617}"/>
              </a:ext>
            </a:extLst>
          </p:cNvPr>
          <p:cNvSpPr txBox="1"/>
          <p:nvPr/>
        </p:nvSpPr>
        <p:spPr>
          <a:xfrm>
            <a:off x="2659073" y="3761569"/>
            <a:ext cx="422009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7" name="Rektangel med rundade hörn 88">
            <a:extLst>
              <a:ext uri="{FF2B5EF4-FFF2-40B4-BE49-F238E27FC236}">
                <a16:creationId xmlns:a16="http://schemas.microsoft.com/office/drawing/2014/main" id="{FADD3E0A-D7BC-4909-994A-5E546272CB02}"/>
              </a:ext>
            </a:extLst>
          </p:cNvPr>
          <p:cNvSpPr/>
          <p:nvPr/>
        </p:nvSpPr>
        <p:spPr>
          <a:xfrm>
            <a:off x="31915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2207ABBA-5C83-4E4C-A9D5-E0FDB897DFD8}"/>
              </a:ext>
            </a:extLst>
          </p:cNvPr>
          <p:cNvSpPr txBox="1"/>
          <p:nvPr/>
        </p:nvSpPr>
        <p:spPr>
          <a:xfrm>
            <a:off x="31915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91D4E7B4-A704-4FBB-AD88-8A536EA58DEE}"/>
              </a:ext>
            </a:extLst>
          </p:cNvPr>
          <p:cNvSpPr txBox="1"/>
          <p:nvPr/>
        </p:nvSpPr>
        <p:spPr>
          <a:xfrm>
            <a:off x="3497273" y="3761569"/>
            <a:ext cx="348305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&lt;&gt;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0" name="Rektangel med rundade hörn 94">
            <a:extLst>
              <a:ext uri="{FF2B5EF4-FFF2-40B4-BE49-F238E27FC236}">
                <a16:creationId xmlns:a16="http://schemas.microsoft.com/office/drawing/2014/main" id="{34B28502-3330-40C3-9798-9E7923D23BE3}"/>
              </a:ext>
            </a:extLst>
          </p:cNvPr>
          <p:cNvSpPr/>
          <p:nvPr/>
        </p:nvSpPr>
        <p:spPr>
          <a:xfrm>
            <a:off x="40297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81EF34F4-7EF2-4223-8F51-B43FF852B7AC}"/>
              </a:ext>
            </a:extLst>
          </p:cNvPr>
          <p:cNvSpPr txBox="1"/>
          <p:nvPr/>
        </p:nvSpPr>
        <p:spPr>
          <a:xfrm>
            <a:off x="40297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75DC60BA-58EB-4B64-87FC-25FF33F549D1}"/>
              </a:ext>
            </a:extLst>
          </p:cNvPr>
          <p:cNvSpPr txBox="1"/>
          <p:nvPr/>
        </p:nvSpPr>
        <p:spPr>
          <a:xfrm>
            <a:off x="4335473" y="3761569"/>
            <a:ext cx="385751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&gt;=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3" name="Rektangel med rundade hörn 100">
            <a:extLst>
              <a:ext uri="{FF2B5EF4-FFF2-40B4-BE49-F238E27FC236}">
                <a16:creationId xmlns:a16="http://schemas.microsoft.com/office/drawing/2014/main" id="{D9070850-8EEF-4C1A-A9D8-EEDFDD9F5616}"/>
              </a:ext>
            </a:extLst>
          </p:cNvPr>
          <p:cNvSpPr/>
          <p:nvPr/>
        </p:nvSpPr>
        <p:spPr>
          <a:xfrm>
            <a:off x="48679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524BEDB2-5D39-4023-956E-DE65DA6F3EFC}"/>
              </a:ext>
            </a:extLst>
          </p:cNvPr>
          <p:cNvSpPr txBox="1"/>
          <p:nvPr/>
        </p:nvSpPr>
        <p:spPr>
          <a:xfrm>
            <a:off x="48679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0DE6AE35-8D62-4034-A972-95A664DF9C6A}"/>
              </a:ext>
            </a:extLst>
          </p:cNvPr>
          <p:cNvSpPr txBox="1"/>
          <p:nvPr/>
        </p:nvSpPr>
        <p:spPr>
          <a:xfrm>
            <a:off x="5192697" y="3761569"/>
            <a:ext cx="158750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6" name="Rektangel med rundade hörn 106">
            <a:extLst>
              <a:ext uri="{FF2B5EF4-FFF2-40B4-BE49-F238E27FC236}">
                <a16:creationId xmlns:a16="http://schemas.microsoft.com/office/drawing/2014/main" id="{D3B73F9B-FB2B-44CC-B589-313769770F0C}"/>
              </a:ext>
            </a:extLst>
          </p:cNvPr>
          <p:cNvSpPr/>
          <p:nvPr/>
        </p:nvSpPr>
        <p:spPr>
          <a:xfrm>
            <a:off x="57061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E6832E70-01E0-4232-8952-60F57EB04A4E}"/>
              </a:ext>
            </a:extLst>
          </p:cNvPr>
          <p:cNvSpPr txBox="1"/>
          <p:nvPr/>
        </p:nvSpPr>
        <p:spPr>
          <a:xfrm>
            <a:off x="57061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656BB9A5-8CA4-4C8A-A90F-84A96703532B}"/>
              </a:ext>
            </a:extLst>
          </p:cNvPr>
          <p:cNvSpPr txBox="1"/>
          <p:nvPr/>
        </p:nvSpPr>
        <p:spPr>
          <a:xfrm>
            <a:off x="6084872" y="3761569"/>
            <a:ext cx="158750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9" name="Rektangel med rundade hörn 112">
            <a:extLst>
              <a:ext uri="{FF2B5EF4-FFF2-40B4-BE49-F238E27FC236}">
                <a16:creationId xmlns:a16="http://schemas.microsoft.com/office/drawing/2014/main" id="{765F3D5C-EB82-431D-985D-563D2F4645B6}"/>
              </a:ext>
            </a:extLst>
          </p:cNvPr>
          <p:cNvSpPr/>
          <p:nvPr/>
        </p:nvSpPr>
        <p:spPr>
          <a:xfrm>
            <a:off x="65443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3EA5DEC2-F4D1-4EA8-9024-52B0BCFBE172}"/>
              </a:ext>
            </a:extLst>
          </p:cNvPr>
          <p:cNvSpPr txBox="1"/>
          <p:nvPr/>
        </p:nvSpPr>
        <p:spPr>
          <a:xfrm>
            <a:off x="65443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861F4A2F-B364-48BE-B285-3FB3762BE41D}"/>
              </a:ext>
            </a:extLst>
          </p:cNvPr>
          <p:cNvSpPr txBox="1"/>
          <p:nvPr/>
        </p:nvSpPr>
        <p:spPr>
          <a:xfrm>
            <a:off x="6850074" y="3806073"/>
            <a:ext cx="455626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9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Rektangel med rundade hörn 119">
            <a:extLst>
              <a:ext uri="{FF2B5EF4-FFF2-40B4-BE49-F238E27FC236}">
                <a16:creationId xmlns:a16="http://schemas.microsoft.com/office/drawing/2014/main" id="{6C785B19-E63E-483A-B3D6-EED511D5CC19}"/>
              </a:ext>
            </a:extLst>
          </p:cNvPr>
          <p:cNvSpPr/>
          <p:nvPr/>
        </p:nvSpPr>
        <p:spPr>
          <a:xfrm>
            <a:off x="73825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98893C32-78D6-462F-BDEE-7A49603D2C7B}"/>
              </a:ext>
            </a:extLst>
          </p:cNvPr>
          <p:cNvSpPr txBox="1"/>
          <p:nvPr/>
        </p:nvSpPr>
        <p:spPr>
          <a:xfrm>
            <a:off x="73825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218A55FB-9710-4FDA-80D0-D011D50D29A0}"/>
              </a:ext>
            </a:extLst>
          </p:cNvPr>
          <p:cNvSpPr txBox="1"/>
          <p:nvPr/>
        </p:nvSpPr>
        <p:spPr>
          <a:xfrm>
            <a:off x="7767783" y="3806073"/>
            <a:ext cx="414351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9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Rektangel med rundade hörn 126">
            <a:extLst>
              <a:ext uri="{FF2B5EF4-FFF2-40B4-BE49-F238E27FC236}">
                <a16:creationId xmlns:a16="http://schemas.microsoft.com/office/drawing/2014/main" id="{485B1D97-9E5A-4D1B-84C6-901445106825}"/>
              </a:ext>
            </a:extLst>
          </p:cNvPr>
          <p:cNvSpPr/>
          <p:nvPr/>
        </p:nvSpPr>
        <p:spPr>
          <a:xfrm>
            <a:off x="8207789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88BA6EC5-E761-45D1-AC6B-F9900649653E}"/>
              </a:ext>
            </a:extLst>
          </p:cNvPr>
          <p:cNvSpPr txBox="1"/>
          <p:nvPr/>
        </p:nvSpPr>
        <p:spPr>
          <a:xfrm>
            <a:off x="8218180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6ABCE9D-B421-4073-B5EC-F3BE886A370A}"/>
              </a:ext>
            </a:extLst>
          </p:cNvPr>
          <p:cNvSpPr txBox="1"/>
          <p:nvPr/>
        </p:nvSpPr>
        <p:spPr>
          <a:xfrm>
            <a:off x="8611361" y="3806073"/>
            <a:ext cx="342925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9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AT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Rektangel med rundade hörn 131">
            <a:extLst>
              <a:ext uri="{FF2B5EF4-FFF2-40B4-BE49-F238E27FC236}">
                <a16:creationId xmlns:a16="http://schemas.microsoft.com/office/drawing/2014/main" id="{D5A7380A-7BEF-46FC-80D1-95693649617E}"/>
              </a:ext>
            </a:extLst>
          </p:cNvPr>
          <p:cNvSpPr/>
          <p:nvPr/>
        </p:nvSpPr>
        <p:spPr>
          <a:xfrm>
            <a:off x="9043128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5926EE89-3B36-42D7-A9DF-FE1904BD77BA}"/>
              </a:ext>
            </a:extLst>
          </p:cNvPr>
          <p:cNvSpPr txBox="1"/>
          <p:nvPr/>
        </p:nvSpPr>
        <p:spPr>
          <a:xfrm>
            <a:off x="9043128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41F2CB57-6E07-46DA-A7F9-BD59B415A174}"/>
              </a:ext>
            </a:extLst>
          </p:cNvPr>
          <p:cNvSpPr txBox="1"/>
          <p:nvPr/>
        </p:nvSpPr>
        <p:spPr>
          <a:xfrm>
            <a:off x="9454099" y="3753647"/>
            <a:ext cx="158750" cy="328739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6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;</a:t>
            </a:r>
            <a:endParaRPr lang="sv-SE" sz="24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Rektangel med rundade hörn 135">
            <a:extLst>
              <a:ext uri="{FF2B5EF4-FFF2-40B4-BE49-F238E27FC236}">
                <a16:creationId xmlns:a16="http://schemas.microsoft.com/office/drawing/2014/main" id="{6EBF8793-BC46-46E9-9F0F-66055C920D69}"/>
              </a:ext>
            </a:extLst>
          </p:cNvPr>
          <p:cNvSpPr/>
          <p:nvPr/>
        </p:nvSpPr>
        <p:spPr>
          <a:xfrm>
            <a:off x="9852753" y="3800527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textruta 91">
            <a:extLst>
              <a:ext uri="{FF2B5EF4-FFF2-40B4-BE49-F238E27FC236}">
                <a16:creationId xmlns:a16="http://schemas.microsoft.com/office/drawing/2014/main" id="{BFEDDCEB-BA22-44C8-8DB5-33BDE2503AEB}"/>
              </a:ext>
            </a:extLst>
          </p:cNvPr>
          <p:cNvSpPr txBox="1"/>
          <p:nvPr/>
        </p:nvSpPr>
        <p:spPr>
          <a:xfrm>
            <a:off x="9852753" y="3752821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xtruta 92">
            <a:extLst>
              <a:ext uri="{FF2B5EF4-FFF2-40B4-BE49-F238E27FC236}">
                <a16:creationId xmlns:a16="http://schemas.microsoft.com/office/drawing/2014/main" id="{05FE9749-2BB2-434A-95F9-B39CED88475A}"/>
              </a:ext>
            </a:extLst>
          </p:cNvPr>
          <p:cNvSpPr txBox="1"/>
          <p:nvPr/>
        </p:nvSpPr>
        <p:spPr>
          <a:xfrm>
            <a:off x="10282537" y="3806272"/>
            <a:ext cx="242409" cy="328739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600" dirty="0">
                <a:solidFill>
                  <a:srgbClr val="C93832"/>
                </a:solidFill>
                <a:latin typeface="MS Reference Sans Serif" charset="0"/>
                <a:ea typeface="MS Reference Sans Serif" charset="0"/>
                <a:cs typeface="MS Reference Sans Serif" charset="0"/>
              </a:rPr>
              <a:t>”</a:t>
            </a:r>
          </a:p>
        </p:txBody>
      </p:sp>
      <p:sp>
        <p:nvSpPr>
          <p:cNvPr id="94" name="textruta 93">
            <a:extLst>
              <a:ext uri="{FF2B5EF4-FFF2-40B4-BE49-F238E27FC236}">
                <a16:creationId xmlns:a16="http://schemas.microsoft.com/office/drawing/2014/main" id="{7A6FDF4A-1D3E-499E-969F-2E35E9E4A4E8}"/>
              </a:ext>
            </a:extLst>
          </p:cNvPr>
          <p:cNvSpPr txBox="1"/>
          <p:nvPr/>
        </p:nvSpPr>
        <p:spPr>
          <a:xfrm>
            <a:off x="2525316" y="4014391"/>
            <a:ext cx="433974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PLOT</a:t>
            </a:r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BA64980C-E129-4FC6-95E0-A9C3D55BB961}"/>
              </a:ext>
            </a:extLst>
          </p:cNvPr>
          <p:cNvSpPr txBox="1"/>
          <p:nvPr/>
        </p:nvSpPr>
        <p:spPr>
          <a:xfrm>
            <a:off x="3250516" y="4014391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DRAW</a:t>
            </a:r>
            <a:endParaRPr lang="sv-SE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297DEBD9-D792-4A31-8555-004E1F8D3A8C}"/>
              </a:ext>
            </a:extLst>
          </p:cNvPr>
          <p:cNvSpPr txBox="1"/>
          <p:nvPr/>
        </p:nvSpPr>
        <p:spPr>
          <a:xfrm>
            <a:off x="4085482" y="4014391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REM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F06A3257-904A-4B0F-9701-55866EC673D9}"/>
              </a:ext>
            </a:extLst>
          </p:cNvPr>
          <p:cNvSpPr txBox="1"/>
          <p:nvPr/>
        </p:nvSpPr>
        <p:spPr>
          <a:xfrm>
            <a:off x="4924689" y="4014391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RUN</a:t>
            </a:r>
            <a:endParaRPr lang="sv-SE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38237311-228A-4C7F-8EE9-89CCCD0FC668}"/>
              </a:ext>
            </a:extLst>
          </p:cNvPr>
          <p:cNvSpPr txBox="1"/>
          <p:nvPr/>
        </p:nvSpPr>
        <p:spPr>
          <a:xfrm>
            <a:off x="5766245" y="4014391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RAND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6872AAAF-41B2-48F3-B1D1-E961D9F5921D}"/>
              </a:ext>
            </a:extLst>
          </p:cNvPr>
          <p:cNvSpPr txBox="1"/>
          <p:nvPr/>
        </p:nvSpPr>
        <p:spPr>
          <a:xfrm>
            <a:off x="6542996" y="4014391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</a:t>
            </a:r>
            <a:endParaRPr lang="sv-SE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651C64ED-68A8-4AB8-A738-B78EC6E57A93}"/>
              </a:ext>
            </a:extLst>
          </p:cNvPr>
          <p:cNvSpPr txBox="1"/>
          <p:nvPr/>
        </p:nvSpPr>
        <p:spPr>
          <a:xfrm>
            <a:off x="7376806" y="4014391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IF</a:t>
            </a: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B6058D1D-5309-4A35-89C3-92A9CC6170F3}"/>
              </a:ext>
            </a:extLst>
          </p:cNvPr>
          <p:cNvSpPr txBox="1"/>
          <p:nvPr/>
        </p:nvSpPr>
        <p:spPr>
          <a:xfrm>
            <a:off x="8218180" y="4014391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F8845B6B-1A90-445C-B42E-EBFD961F5A89}"/>
              </a:ext>
            </a:extLst>
          </p:cNvPr>
          <p:cNvSpPr txBox="1"/>
          <p:nvPr/>
        </p:nvSpPr>
        <p:spPr>
          <a:xfrm>
            <a:off x="9043128" y="4014391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POKE</a:t>
            </a:r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6FAEDB4F-B6B5-4785-87ED-6133C160D82A}"/>
              </a:ext>
            </a:extLst>
          </p:cNvPr>
          <p:cNvSpPr txBox="1"/>
          <p:nvPr/>
        </p:nvSpPr>
        <p:spPr>
          <a:xfrm>
            <a:off x="9863060" y="4014391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PRINT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EE3F2A15-7F78-4500-9890-CCCB9ACF9E7B}"/>
              </a:ext>
            </a:extLst>
          </p:cNvPr>
          <p:cNvSpPr txBox="1"/>
          <p:nvPr/>
        </p:nvSpPr>
        <p:spPr>
          <a:xfrm>
            <a:off x="9355623" y="2582777"/>
            <a:ext cx="798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Arial" charset="0"/>
                <a:ea typeface="Arial" charset="0"/>
                <a:cs typeface="Arial" charset="0"/>
              </a:rPr>
              <a:t>BLACK</a:t>
            </a:r>
            <a:endParaRPr lang="sv-SE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textruta 104">
            <a:extLst>
              <a:ext uri="{FF2B5EF4-FFF2-40B4-BE49-F238E27FC236}">
                <a16:creationId xmlns:a16="http://schemas.microsoft.com/office/drawing/2014/main" id="{B77B2814-7FFB-4813-8DEB-4F06DF111F3D}"/>
              </a:ext>
            </a:extLst>
          </p:cNvPr>
          <p:cNvSpPr txBox="1"/>
          <p:nvPr/>
        </p:nvSpPr>
        <p:spPr>
          <a:xfrm>
            <a:off x="1888092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DEF FN</a:t>
            </a: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6DCE78F0-9E10-4A7C-9C5D-90AA78F2EFFA}"/>
              </a:ext>
            </a:extLst>
          </p:cNvPr>
          <p:cNvSpPr txBox="1"/>
          <p:nvPr/>
        </p:nvSpPr>
        <p:spPr>
          <a:xfrm>
            <a:off x="2722519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FN</a:t>
            </a:r>
          </a:p>
        </p:txBody>
      </p:sp>
      <p:sp>
        <p:nvSpPr>
          <p:cNvPr id="107" name="textruta 106">
            <a:extLst>
              <a:ext uri="{FF2B5EF4-FFF2-40B4-BE49-F238E27FC236}">
                <a16:creationId xmlns:a16="http://schemas.microsoft.com/office/drawing/2014/main" id="{F8929FDE-C49A-448F-B14C-784A430287BD}"/>
              </a:ext>
            </a:extLst>
          </p:cNvPr>
          <p:cNvSpPr txBox="1"/>
          <p:nvPr/>
        </p:nvSpPr>
        <p:spPr>
          <a:xfrm>
            <a:off x="3570290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LINE</a:t>
            </a:r>
          </a:p>
        </p:txBody>
      </p:sp>
      <p:sp>
        <p:nvSpPr>
          <p:cNvPr id="108" name="textruta 107">
            <a:extLst>
              <a:ext uri="{FF2B5EF4-FFF2-40B4-BE49-F238E27FC236}">
                <a16:creationId xmlns:a16="http://schemas.microsoft.com/office/drawing/2014/main" id="{ACC0B3AE-BBC3-4511-A7DD-0F77DB70EE89}"/>
              </a:ext>
            </a:extLst>
          </p:cNvPr>
          <p:cNvSpPr txBox="1"/>
          <p:nvPr/>
        </p:nvSpPr>
        <p:spPr>
          <a:xfrm>
            <a:off x="4404435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OPEN</a:t>
            </a:r>
            <a:endParaRPr lang="sv-SE" sz="1000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02363CA1-901E-4B96-B79F-DA3FE82138A1}"/>
              </a:ext>
            </a:extLst>
          </p:cNvPr>
          <p:cNvSpPr txBox="1"/>
          <p:nvPr/>
        </p:nvSpPr>
        <p:spPr>
          <a:xfrm>
            <a:off x="5243391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CLOSE</a:t>
            </a:r>
          </a:p>
        </p:txBody>
      </p:sp>
      <p:sp>
        <p:nvSpPr>
          <p:cNvPr id="110" name="textruta 109">
            <a:extLst>
              <a:ext uri="{FF2B5EF4-FFF2-40B4-BE49-F238E27FC236}">
                <a16:creationId xmlns:a16="http://schemas.microsoft.com/office/drawing/2014/main" id="{80A05FC6-7A0C-44CF-894D-B5478EA4A65B}"/>
              </a:ext>
            </a:extLst>
          </p:cNvPr>
          <p:cNvSpPr txBox="1"/>
          <p:nvPr/>
        </p:nvSpPr>
        <p:spPr>
          <a:xfrm>
            <a:off x="6090893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MOVE</a:t>
            </a:r>
          </a:p>
        </p:txBody>
      </p:sp>
      <p:sp>
        <p:nvSpPr>
          <p:cNvPr id="111" name="textruta 110">
            <a:extLst>
              <a:ext uri="{FF2B5EF4-FFF2-40B4-BE49-F238E27FC236}">
                <a16:creationId xmlns:a16="http://schemas.microsoft.com/office/drawing/2014/main" id="{0297A476-1C22-4B6C-9F7D-1FCA84D71D6D}"/>
              </a:ext>
            </a:extLst>
          </p:cNvPr>
          <p:cNvSpPr txBox="1"/>
          <p:nvPr/>
        </p:nvSpPr>
        <p:spPr>
          <a:xfrm>
            <a:off x="6934116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ERASE</a:t>
            </a:r>
            <a:endParaRPr lang="sv-SE" sz="1000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C669B6AC-8C1D-457E-A127-AE6C4229C46B}"/>
              </a:ext>
            </a:extLst>
          </p:cNvPr>
          <p:cNvSpPr txBox="1"/>
          <p:nvPr/>
        </p:nvSpPr>
        <p:spPr>
          <a:xfrm>
            <a:off x="7763310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POINT</a:t>
            </a:r>
            <a:endParaRPr lang="sv-SE" sz="1000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textruta 112">
            <a:extLst>
              <a:ext uri="{FF2B5EF4-FFF2-40B4-BE49-F238E27FC236}">
                <a16:creationId xmlns:a16="http://schemas.microsoft.com/office/drawing/2014/main" id="{AD34A8E3-B960-4B4B-987D-270DDEAD6498}"/>
              </a:ext>
            </a:extLst>
          </p:cNvPr>
          <p:cNvSpPr txBox="1"/>
          <p:nvPr/>
        </p:nvSpPr>
        <p:spPr>
          <a:xfrm>
            <a:off x="8580126" y="3389124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CAT</a:t>
            </a:r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6DB12A0C-04A8-421C-91CE-4A94F13DF969}"/>
              </a:ext>
            </a:extLst>
          </p:cNvPr>
          <p:cNvSpPr txBox="1"/>
          <p:nvPr/>
        </p:nvSpPr>
        <p:spPr>
          <a:xfrm>
            <a:off x="9404316" y="3389124"/>
            <a:ext cx="789448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FORMAT</a:t>
            </a:r>
            <a:endParaRPr lang="sv-SE" sz="1000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A3CE7E93-4269-41F1-9343-571AD448600B}"/>
              </a:ext>
            </a:extLst>
          </p:cNvPr>
          <p:cNvSpPr txBox="1"/>
          <p:nvPr/>
        </p:nvSpPr>
        <p:spPr>
          <a:xfrm>
            <a:off x="2341831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SIN</a:t>
            </a:r>
          </a:p>
        </p:txBody>
      </p:sp>
      <p:sp>
        <p:nvSpPr>
          <p:cNvPr id="116" name="textruta 115">
            <a:extLst>
              <a:ext uri="{FF2B5EF4-FFF2-40B4-BE49-F238E27FC236}">
                <a16:creationId xmlns:a16="http://schemas.microsoft.com/office/drawing/2014/main" id="{3EAA0A0D-11EC-4F7E-921C-CAF90D7FB190}"/>
              </a:ext>
            </a:extLst>
          </p:cNvPr>
          <p:cNvSpPr txBox="1"/>
          <p:nvPr/>
        </p:nvSpPr>
        <p:spPr>
          <a:xfrm>
            <a:off x="3176258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COS</a:t>
            </a:r>
          </a:p>
        </p:txBody>
      </p:sp>
      <p:sp>
        <p:nvSpPr>
          <p:cNvPr id="117" name="textruta 116">
            <a:extLst>
              <a:ext uri="{FF2B5EF4-FFF2-40B4-BE49-F238E27FC236}">
                <a16:creationId xmlns:a16="http://schemas.microsoft.com/office/drawing/2014/main" id="{D02D457C-EEEE-4309-8654-2915D3148200}"/>
              </a:ext>
            </a:extLst>
          </p:cNvPr>
          <p:cNvSpPr txBox="1"/>
          <p:nvPr/>
        </p:nvSpPr>
        <p:spPr>
          <a:xfrm>
            <a:off x="4024029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TAN</a:t>
            </a:r>
          </a:p>
        </p:txBody>
      </p:sp>
      <p:sp>
        <p:nvSpPr>
          <p:cNvPr id="118" name="textruta 117">
            <a:extLst>
              <a:ext uri="{FF2B5EF4-FFF2-40B4-BE49-F238E27FC236}">
                <a16:creationId xmlns:a16="http://schemas.microsoft.com/office/drawing/2014/main" id="{01F82122-2584-4745-811A-5042C75B6AC6}"/>
              </a:ext>
            </a:extLst>
          </p:cNvPr>
          <p:cNvSpPr txBox="1"/>
          <p:nvPr/>
        </p:nvSpPr>
        <p:spPr>
          <a:xfrm>
            <a:off x="4858174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INT</a:t>
            </a:r>
          </a:p>
        </p:txBody>
      </p:sp>
      <p:sp>
        <p:nvSpPr>
          <p:cNvPr id="119" name="textruta 118">
            <a:extLst>
              <a:ext uri="{FF2B5EF4-FFF2-40B4-BE49-F238E27FC236}">
                <a16:creationId xmlns:a16="http://schemas.microsoft.com/office/drawing/2014/main" id="{F6B962F6-A6A9-46A5-8D8C-0A7AAF21789D}"/>
              </a:ext>
            </a:extLst>
          </p:cNvPr>
          <p:cNvSpPr txBox="1"/>
          <p:nvPr/>
        </p:nvSpPr>
        <p:spPr>
          <a:xfrm>
            <a:off x="5686739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RND</a:t>
            </a: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C88564FE-BE9B-499F-9224-6FDCBA6E88D8}"/>
              </a:ext>
            </a:extLst>
          </p:cNvPr>
          <p:cNvSpPr txBox="1"/>
          <p:nvPr/>
        </p:nvSpPr>
        <p:spPr>
          <a:xfrm>
            <a:off x="6534241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STR$</a:t>
            </a:r>
          </a:p>
        </p:txBody>
      </p:sp>
      <p:sp>
        <p:nvSpPr>
          <p:cNvPr id="121" name="textruta 120">
            <a:extLst>
              <a:ext uri="{FF2B5EF4-FFF2-40B4-BE49-F238E27FC236}">
                <a16:creationId xmlns:a16="http://schemas.microsoft.com/office/drawing/2014/main" id="{975CF0CB-6801-4041-A41D-4118A4EEC46F}"/>
              </a:ext>
            </a:extLst>
          </p:cNvPr>
          <p:cNvSpPr txBox="1"/>
          <p:nvPr/>
        </p:nvSpPr>
        <p:spPr>
          <a:xfrm>
            <a:off x="7377464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CHR$</a:t>
            </a: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9ABFCB6B-ABD5-4B18-A2D3-85B75E3F99D5}"/>
              </a:ext>
            </a:extLst>
          </p:cNvPr>
          <p:cNvSpPr txBox="1"/>
          <p:nvPr/>
        </p:nvSpPr>
        <p:spPr>
          <a:xfrm>
            <a:off x="8206658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CODE</a:t>
            </a:r>
          </a:p>
        </p:txBody>
      </p:sp>
      <p:sp>
        <p:nvSpPr>
          <p:cNvPr id="123" name="textruta 122">
            <a:extLst>
              <a:ext uri="{FF2B5EF4-FFF2-40B4-BE49-F238E27FC236}">
                <a16:creationId xmlns:a16="http://schemas.microsoft.com/office/drawing/2014/main" id="{B1B45165-86EB-43BD-A490-36D5ECBBF343}"/>
              </a:ext>
            </a:extLst>
          </p:cNvPr>
          <p:cNvSpPr txBox="1"/>
          <p:nvPr/>
        </p:nvSpPr>
        <p:spPr>
          <a:xfrm>
            <a:off x="9013083" y="3603870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PEEK</a:t>
            </a: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546ED65F-CBA6-4DA4-B4A4-7D4E9F51AFD8}"/>
              </a:ext>
            </a:extLst>
          </p:cNvPr>
          <p:cNvSpPr txBox="1"/>
          <p:nvPr/>
        </p:nvSpPr>
        <p:spPr>
          <a:xfrm>
            <a:off x="9847664" y="3603870"/>
            <a:ext cx="789448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TAB</a:t>
            </a: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D4B86B26-9848-4F2E-8BC0-54BB134C8C54}"/>
              </a:ext>
            </a:extLst>
          </p:cNvPr>
          <p:cNvSpPr txBox="1"/>
          <p:nvPr/>
        </p:nvSpPr>
        <p:spPr>
          <a:xfrm>
            <a:off x="2337790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ASN</a:t>
            </a: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72EC6C60-E964-4298-9FF3-23F1EBE27765}"/>
              </a:ext>
            </a:extLst>
          </p:cNvPr>
          <p:cNvSpPr txBox="1"/>
          <p:nvPr/>
        </p:nvSpPr>
        <p:spPr>
          <a:xfrm>
            <a:off x="3172217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ACS</a:t>
            </a:r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ED072953-2595-4082-B5FA-CC14C4E12F3A}"/>
              </a:ext>
            </a:extLst>
          </p:cNvPr>
          <p:cNvSpPr txBox="1"/>
          <p:nvPr/>
        </p:nvSpPr>
        <p:spPr>
          <a:xfrm>
            <a:off x="4019988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ATN</a:t>
            </a: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893B073C-83EA-4152-A5BE-74AA680B8A90}"/>
              </a:ext>
            </a:extLst>
          </p:cNvPr>
          <p:cNvSpPr txBox="1"/>
          <p:nvPr/>
        </p:nvSpPr>
        <p:spPr>
          <a:xfrm>
            <a:off x="4854133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VERIFY</a:t>
            </a: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40E20ACB-84F7-49B1-9524-183F00402FAA}"/>
              </a:ext>
            </a:extLst>
          </p:cNvPr>
          <p:cNvSpPr txBox="1"/>
          <p:nvPr/>
        </p:nvSpPr>
        <p:spPr>
          <a:xfrm>
            <a:off x="5693089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MERGE</a:t>
            </a:r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42DBE0BB-2297-4D5E-BF43-D697371EB3D7}"/>
              </a:ext>
            </a:extLst>
          </p:cNvPr>
          <p:cNvSpPr txBox="1"/>
          <p:nvPr/>
        </p:nvSpPr>
        <p:spPr>
          <a:xfrm>
            <a:off x="6540591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b="1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13BF41AD-9F3C-4FB5-8D9F-AC0BD1B313CF}"/>
              </a:ext>
            </a:extLst>
          </p:cNvPr>
          <p:cNvSpPr txBox="1"/>
          <p:nvPr/>
        </p:nvSpPr>
        <p:spPr>
          <a:xfrm>
            <a:off x="7383814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b="1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3CE895FD-6FD2-4CA3-9441-11BBCCE00064}"/>
              </a:ext>
            </a:extLst>
          </p:cNvPr>
          <p:cNvSpPr txBox="1"/>
          <p:nvPr/>
        </p:nvSpPr>
        <p:spPr>
          <a:xfrm>
            <a:off x="8213008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IN</a:t>
            </a:r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473CB3AE-B501-44AE-A1BC-77E288A16EAC}"/>
              </a:ext>
            </a:extLst>
          </p:cNvPr>
          <p:cNvSpPr txBox="1"/>
          <p:nvPr/>
        </p:nvSpPr>
        <p:spPr>
          <a:xfrm>
            <a:off x="9029824" y="423789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OUT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9CEBF53F-8175-4786-B6E8-1C75F3570184}"/>
              </a:ext>
            </a:extLst>
          </p:cNvPr>
          <p:cNvSpPr txBox="1"/>
          <p:nvPr/>
        </p:nvSpPr>
        <p:spPr>
          <a:xfrm>
            <a:off x="9854014" y="4237899"/>
            <a:ext cx="789448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D0361F"/>
                </a:solidFill>
                <a:latin typeface="Arial" charset="0"/>
                <a:ea typeface="Arial" charset="0"/>
                <a:cs typeface="Arial" charset="0"/>
              </a:rPr>
              <a:t>©</a:t>
            </a:r>
          </a:p>
        </p:txBody>
      </p:sp>
      <p:sp>
        <p:nvSpPr>
          <p:cNvPr id="135" name="Rektangel med rundade hörn 163">
            <a:extLst>
              <a:ext uri="{FF2B5EF4-FFF2-40B4-BE49-F238E27FC236}">
                <a16:creationId xmlns:a16="http://schemas.microsoft.com/office/drawing/2014/main" id="{2DBF6D22-9712-432A-B9F6-9A634572B589}"/>
              </a:ext>
            </a:extLst>
          </p:cNvPr>
          <p:cNvSpPr/>
          <p:nvPr/>
        </p:nvSpPr>
        <p:spPr>
          <a:xfrm>
            <a:off x="26014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738EDDF2-C314-4D1D-B807-8324F0D3F4AE}"/>
              </a:ext>
            </a:extLst>
          </p:cNvPr>
          <p:cNvSpPr txBox="1"/>
          <p:nvPr/>
        </p:nvSpPr>
        <p:spPr>
          <a:xfrm>
            <a:off x="2601440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7" name="Rektangel med rundade hörn 166">
            <a:extLst>
              <a:ext uri="{FF2B5EF4-FFF2-40B4-BE49-F238E27FC236}">
                <a16:creationId xmlns:a16="http://schemas.microsoft.com/office/drawing/2014/main" id="{2FBE0C14-A653-4732-B1FF-8A87A5C7DDD1}"/>
              </a:ext>
            </a:extLst>
          </p:cNvPr>
          <p:cNvSpPr/>
          <p:nvPr/>
        </p:nvSpPr>
        <p:spPr>
          <a:xfrm>
            <a:off x="34396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textruta 137">
            <a:extLst>
              <a:ext uri="{FF2B5EF4-FFF2-40B4-BE49-F238E27FC236}">
                <a16:creationId xmlns:a16="http://schemas.microsoft.com/office/drawing/2014/main" id="{AE6469B9-06CC-4547-BF48-F5DD0171DE93}"/>
              </a:ext>
            </a:extLst>
          </p:cNvPr>
          <p:cNvSpPr txBox="1"/>
          <p:nvPr/>
        </p:nvSpPr>
        <p:spPr>
          <a:xfrm>
            <a:off x="3439640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9" name="Rektangel med rundade hörn 169">
            <a:extLst>
              <a:ext uri="{FF2B5EF4-FFF2-40B4-BE49-F238E27FC236}">
                <a16:creationId xmlns:a16="http://schemas.microsoft.com/office/drawing/2014/main" id="{4C60126C-E18F-4D9E-9005-59CA24E56848}"/>
              </a:ext>
            </a:extLst>
          </p:cNvPr>
          <p:cNvSpPr/>
          <p:nvPr/>
        </p:nvSpPr>
        <p:spPr>
          <a:xfrm>
            <a:off x="42778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FB57A643-D8F5-4B36-921F-166164787514}"/>
              </a:ext>
            </a:extLst>
          </p:cNvPr>
          <p:cNvSpPr txBox="1"/>
          <p:nvPr/>
        </p:nvSpPr>
        <p:spPr>
          <a:xfrm>
            <a:off x="4277840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1" name="Rektangel med rundade hörn 172">
            <a:extLst>
              <a:ext uri="{FF2B5EF4-FFF2-40B4-BE49-F238E27FC236}">
                <a16:creationId xmlns:a16="http://schemas.microsoft.com/office/drawing/2014/main" id="{05A484C0-17CE-4EF6-B4BA-F178FA1B0777}"/>
              </a:ext>
            </a:extLst>
          </p:cNvPr>
          <p:cNvSpPr/>
          <p:nvPr/>
        </p:nvSpPr>
        <p:spPr>
          <a:xfrm>
            <a:off x="51160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05B9F291-9F01-49D0-8D9C-5428F2FB763D}"/>
              </a:ext>
            </a:extLst>
          </p:cNvPr>
          <p:cNvSpPr txBox="1"/>
          <p:nvPr/>
        </p:nvSpPr>
        <p:spPr>
          <a:xfrm>
            <a:off x="5116040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ektangel med rundade hörn 175">
            <a:extLst>
              <a:ext uri="{FF2B5EF4-FFF2-40B4-BE49-F238E27FC236}">
                <a16:creationId xmlns:a16="http://schemas.microsoft.com/office/drawing/2014/main" id="{7CE499B8-A688-45B4-931C-75DBB3B925BD}"/>
              </a:ext>
            </a:extLst>
          </p:cNvPr>
          <p:cNvSpPr/>
          <p:nvPr/>
        </p:nvSpPr>
        <p:spPr>
          <a:xfrm>
            <a:off x="59542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CBCF5992-8B5B-4D31-A9A1-DDE856A0BE43}"/>
              </a:ext>
            </a:extLst>
          </p:cNvPr>
          <p:cNvSpPr txBox="1"/>
          <p:nvPr/>
        </p:nvSpPr>
        <p:spPr>
          <a:xfrm>
            <a:off x="5954240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5" name="Rektangel med rundade hörn 178">
            <a:extLst>
              <a:ext uri="{FF2B5EF4-FFF2-40B4-BE49-F238E27FC236}">
                <a16:creationId xmlns:a16="http://schemas.microsoft.com/office/drawing/2014/main" id="{FC8542FC-978B-47FF-BE70-0AC7F91ECEC0}"/>
              </a:ext>
            </a:extLst>
          </p:cNvPr>
          <p:cNvSpPr/>
          <p:nvPr/>
        </p:nvSpPr>
        <p:spPr>
          <a:xfrm>
            <a:off x="67924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6" name="textruta 145">
            <a:extLst>
              <a:ext uri="{FF2B5EF4-FFF2-40B4-BE49-F238E27FC236}">
                <a16:creationId xmlns:a16="http://schemas.microsoft.com/office/drawing/2014/main" id="{5800DC29-62F6-4FF4-B830-6D33DAC9A4C7}"/>
              </a:ext>
            </a:extLst>
          </p:cNvPr>
          <p:cNvSpPr txBox="1"/>
          <p:nvPr/>
        </p:nvSpPr>
        <p:spPr>
          <a:xfrm>
            <a:off x="6792440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" name="Rektangel med rundade hörn 181">
            <a:extLst>
              <a:ext uri="{FF2B5EF4-FFF2-40B4-BE49-F238E27FC236}">
                <a16:creationId xmlns:a16="http://schemas.microsoft.com/office/drawing/2014/main" id="{04FE1601-BFA4-4B43-8FE1-2E7B719316A1}"/>
              </a:ext>
            </a:extLst>
          </p:cNvPr>
          <p:cNvSpPr/>
          <p:nvPr/>
        </p:nvSpPr>
        <p:spPr>
          <a:xfrm>
            <a:off x="76306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8" name="textruta 147">
            <a:extLst>
              <a:ext uri="{FF2B5EF4-FFF2-40B4-BE49-F238E27FC236}">
                <a16:creationId xmlns:a16="http://schemas.microsoft.com/office/drawing/2014/main" id="{2F1E1449-2627-496F-81F1-3FA1535E99AA}"/>
              </a:ext>
            </a:extLst>
          </p:cNvPr>
          <p:cNvSpPr txBox="1"/>
          <p:nvPr/>
        </p:nvSpPr>
        <p:spPr>
          <a:xfrm>
            <a:off x="7630640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9" name="Rektangel med rundade hörn 184">
            <a:extLst>
              <a:ext uri="{FF2B5EF4-FFF2-40B4-BE49-F238E27FC236}">
                <a16:creationId xmlns:a16="http://schemas.microsoft.com/office/drawing/2014/main" id="{5FC3B614-A4F5-4AFB-A64E-B7347C007C5E}"/>
              </a:ext>
            </a:extLst>
          </p:cNvPr>
          <p:cNvSpPr/>
          <p:nvPr/>
        </p:nvSpPr>
        <p:spPr>
          <a:xfrm>
            <a:off x="8466267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textruta 149">
            <a:extLst>
              <a:ext uri="{FF2B5EF4-FFF2-40B4-BE49-F238E27FC236}">
                <a16:creationId xmlns:a16="http://schemas.microsoft.com/office/drawing/2014/main" id="{58D3A2D1-C9F1-48AB-99AE-46AAA07AD587}"/>
              </a:ext>
            </a:extLst>
          </p:cNvPr>
          <p:cNvSpPr txBox="1"/>
          <p:nvPr/>
        </p:nvSpPr>
        <p:spPr>
          <a:xfrm>
            <a:off x="8466267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1" name="Rektangel med rundade hörn 187">
            <a:extLst>
              <a:ext uri="{FF2B5EF4-FFF2-40B4-BE49-F238E27FC236}">
                <a16:creationId xmlns:a16="http://schemas.microsoft.com/office/drawing/2014/main" id="{1EE41116-F18D-4DCC-A58D-A6058CAB2786}"/>
              </a:ext>
            </a:extLst>
          </p:cNvPr>
          <p:cNvSpPr/>
          <p:nvPr/>
        </p:nvSpPr>
        <p:spPr>
          <a:xfrm>
            <a:off x="9280824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textruta 151">
            <a:extLst>
              <a:ext uri="{FF2B5EF4-FFF2-40B4-BE49-F238E27FC236}">
                <a16:creationId xmlns:a16="http://schemas.microsoft.com/office/drawing/2014/main" id="{EB947F81-CD25-4FA1-A93E-6C9846F1631C}"/>
              </a:ext>
            </a:extLst>
          </p:cNvPr>
          <p:cNvSpPr txBox="1"/>
          <p:nvPr/>
        </p:nvSpPr>
        <p:spPr>
          <a:xfrm>
            <a:off x="9280824" y="4593800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Rektangel med rundade hörn 190">
            <a:extLst>
              <a:ext uri="{FF2B5EF4-FFF2-40B4-BE49-F238E27FC236}">
                <a16:creationId xmlns:a16="http://schemas.microsoft.com/office/drawing/2014/main" id="{17AD7BAD-7114-4007-B37B-2D6896033704}"/>
              </a:ext>
            </a:extLst>
          </p:cNvPr>
          <p:cNvSpPr/>
          <p:nvPr/>
        </p:nvSpPr>
        <p:spPr>
          <a:xfrm>
            <a:off x="10100840" y="4641506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textruta 153">
            <a:extLst>
              <a:ext uri="{FF2B5EF4-FFF2-40B4-BE49-F238E27FC236}">
                <a16:creationId xmlns:a16="http://schemas.microsoft.com/office/drawing/2014/main" id="{4A416E39-1F84-44DC-B7A2-109CCA955EBB}"/>
              </a:ext>
            </a:extLst>
          </p:cNvPr>
          <p:cNvSpPr txBox="1"/>
          <p:nvPr/>
        </p:nvSpPr>
        <p:spPr>
          <a:xfrm>
            <a:off x="2773403" y="4855370"/>
            <a:ext cx="433974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NEW</a:t>
            </a:r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987F44FF-AB06-4E6B-BA0C-12EFD11842F7}"/>
              </a:ext>
            </a:extLst>
          </p:cNvPr>
          <p:cNvSpPr txBox="1"/>
          <p:nvPr/>
        </p:nvSpPr>
        <p:spPr>
          <a:xfrm>
            <a:off x="3498603" y="4855370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SAVE</a:t>
            </a:r>
          </a:p>
        </p:txBody>
      </p:sp>
      <p:sp>
        <p:nvSpPr>
          <p:cNvPr id="156" name="textruta 155">
            <a:extLst>
              <a:ext uri="{FF2B5EF4-FFF2-40B4-BE49-F238E27FC236}">
                <a16:creationId xmlns:a16="http://schemas.microsoft.com/office/drawing/2014/main" id="{8BF211D1-4FA8-45F6-965D-8C1E9CD7C3B5}"/>
              </a:ext>
            </a:extLst>
          </p:cNvPr>
          <p:cNvSpPr txBox="1"/>
          <p:nvPr/>
        </p:nvSpPr>
        <p:spPr>
          <a:xfrm>
            <a:off x="4333569" y="4855370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DIM</a:t>
            </a:r>
          </a:p>
        </p:txBody>
      </p:sp>
      <p:sp>
        <p:nvSpPr>
          <p:cNvPr id="157" name="textruta 156">
            <a:extLst>
              <a:ext uri="{FF2B5EF4-FFF2-40B4-BE49-F238E27FC236}">
                <a16:creationId xmlns:a16="http://schemas.microsoft.com/office/drawing/2014/main" id="{E1B5C084-768C-4949-A050-F7B95186EE65}"/>
              </a:ext>
            </a:extLst>
          </p:cNvPr>
          <p:cNvSpPr txBox="1"/>
          <p:nvPr/>
        </p:nvSpPr>
        <p:spPr>
          <a:xfrm>
            <a:off x="5172776" y="4855370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</a:p>
        </p:txBody>
      </p:sp>
      <p:sp>
        <p:nvSpPr>
          <p:cNvPr id="158" name="textruta 157">
            <a:extLst>
              <a:ext uri="{FF2B5EF4-FFF2-40B4-BE49-F238E27FC236}">
                <a16:creationId xmlns:a16="http://schemas.microsoft.com/office/drawing/2014/main" id="{6E024EDD-18E4-479C-AC2A-C10FC735ED80}"/>
              </a:ext>
            </a:extLst>
          </p:cNvPr>
          <p:cNvSpPr txBox="1"/>
          <p:nvPr/>
        </p:nvSpPr>
        <p:spPr>
          <a:xfrm>
            <a:off x="6014332" y="4855370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GOTO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B7C17412-87EC-40F7-9148-51FEEB5CA0FE}"/>
              </a:ext>
            </a:extLst>
          </p:cNvPr>
          <p:cNvSpPr txBox="1"/>
          <p:nvPr/>
        </p:nvSpPr>
        <p:spPr>
          <a:xfrm>
            <a:off x="6791083" y="4855370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GOSUB</a:t>
            </a:r>
          </a:p>
        </p:txBody>
      </p:sp>
      <p:sp>
        <p:nvSpPr>
          <p:cNvPr id="160" name="textruta 159">
            <a:extLst>
              <a:ext uri="{FF2B5EF4-FFF2-40B4-BE49-F238E27FC236}">
                <a16:creationId xmlns:a16="http://schemas.microsoft.com/office/drawing/2014/main" id="{001612F8-2196-4432-8EF0-33E05B388201}"/>
              </a:ext>
            </a:extLst>
          </p:cNvPr>
          <p:cNvSpPr txBox="1"/>
          <p:nvPr/>
        </p:nvSpPr>
        <p:spPr>
          <a:xfrm>
            <a:off x="7624893" y="4855370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LOAD</a:t>
            </a:r>
          </a:p>
        </p:txBody>
      </p:sp>
      <p:sp>
        <p:nvSpPr>
          <p:cNvPr id="161" name="textruta 160">
            <a:extLst>
              <a:ext uri="{FF2B5EF4-FFF2-40B4-BE49-F238E27FC236}">
                <a16:creationId xmlns:a16="http://schemas.microsoft.com/office/drawing/2014/main" id="{9BA72E51-9924-47C3-A1CF-6FC36E2ED1B3}"/>
              </a:ext>
            </a:extLst>
          </p:cNvPr>
          <p:cNvSpPr txBox="1"/>
          <p:nvPr/>
        </p:nvSpPr>
        <p:spPr>
          <a:xfrm>
            <a:off x="8466267" y="4855370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LIST</a:t>
            </a:r>
          </a:p>
        </p:txBody>
      </p:sp>
      <p:sp>
        <p:nvSpPr>
          <p:cNvPr id="162" name="textruta 161">
            <a:extLst>
              <a:ext uri="{FF2B5EF4-FFF2-40B4-BE49-F238E27FC236}">
                <a16:creationId xmlns:a16="http://schemas.microsoft.com/office/drawing/2014/main" id="{FEBFA23F-F489-49E9-8DDB-2AC7FD9AE65D}"/>
              </a:ext>
            </a:extLst>
          </p:cNvPr>
          <p:cNvSpPr txBox="1"/>
          <p:nvPr/>
        </p:nvSpPr>
        <p:spPr>
          <a:xfrm>
            <a:off x="9280824" y="4855370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LET</a:t>
            </a:r>
          </a:p>
        </p:txBody>
      </p:sp>
      <p:sp>
        <p:nvSpPr>
          <p:cNvPr id="163" name="textruta 162">
            <a:extLst>
              <a:ext uri="{FF2B5EF4-FFF2-40B4-BE49-F238E27FC236}">
                <a16:creationId xmlns:a16="http://schemas.microsoft.com/office/drawing/2014/main" id="{9719650A-1947-4C16-9919-AC268AF56BF3}"/>
              </a:ext>
            </a:extLst>
          </p:cNvPr>
          <p:cNvSpPr txBox="1"/>
          <p:nvPr/>
        </p:nvSpPr>
        <p:spPr>
          <a:xfrm>
            <a:off x="10113103" y="4737022"/>
            <a:ext cx="611669" cy="225925"/>
          </a:xfrm>
          <a:prstGeom prst="rect">
            <a:avLst/>
          </a:prstGeom>
          <a:noFill/>
        </p:spPr>
        <p:txBody>
          <a:bodyPr wrap="square" lIns="36000" rIns="36000" bIns="18000" rtlCol="0" anchor="ctr">
            <a:spAutoFit/>
          </a:bodyPr>
          <a:lstStyle/>
          <a:p>
            <a:pPr algn="ctr"/>
            <a:r>
              <a:rPr lang="sv-SE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ENTER</a:t>
            </a:r>
            <a:endParaRPr lang="sv-SE" sz="105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4" name="textruta 163">
            <a:extLst>
              <a:ext uri="{FF2B5EF4-FFF2-40B4-BE49-F238E27FC236}">
                <a16:creationId xmlns:a16="http://schemas.microsoft.com/office/drawing/2014/main" id="{73C7452F-2CB0-43A7-81BA-357276D9E5FF}"/>
              </a:ext>
            </a:extLst>
          </p:cNvPr>
          <p:cNvSpPr txBox="1"/>
          <p:nvPr/>
        </p:nvSpPr>
        <p:spPr>
          <a:xfrm>
            <a:off x="2589918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READ</a:t>
            </a:r>
          </a:p>
        </p:txBody>
      </p:sp>
      <p:sp>
        <p:nvSpPr>
          <p:cNvPr id="165" name="textruta 164">
            <a:extLst>
              <a:ext uri="{FF2B5EF4-FFF2-40B4-BE49-F238E27FC236}">
                <a16:creationId xmlns:a16="http://schemas.microsoft.com/office/drawing/2014/main" id="{E5944097-AC7E-4DAA-B0D1-4700503B940B}"/>
              </a:ext>
            </a:extLst>
          </p:cNvPr>
          <p:cNvSpPr txBox="1"/>
          <p:nvPr/>
        </p:nvSpPr>
        <p:spPr>
          <a:xfrm>
            <a:off x="3424345" y="4444849"/>
            <a:ext cx="743535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RESTORE</a:t>
            </a:r>
            <a:endParaRPr lang="sv-SE" sz="10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textruta 165">
            <a:extLst>
              <a:ext uri="{FF2B5EF4-FFF2-40B4-BE49-F238E27FC236}">
                <a16:creationId xmlns:a16="http://schemas.microsoft.com/office/drawing/2014/main" id="{693DA692-AE1B-439E-AEFF-5719F2E54F7F}"/>
              </a:ext>
            </a:extLst>
          </p:cNvPr>
          <p:cNvSpPr txBox="1"/>
          <p:nvPr/>
        </p:nvSpPr>
        <p:spPr>
          <a:xfrm>
            <a:off x="4272116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</a:t>
            </a:r>
          </a:p>
        </p:txBody>
      </p:sp>
      <p:sp>
        <p:nvSpPr>
          <p:cNvPr id="167" name="textruta 166">
            <a:extLst>
              <a:ext uri="{FF2B5EF4-FFF2-40B4-BE49-F238E27FC236}">
                <a16:creationId xmlns:a16="http://schemas.microsoft.com/office/drawing/2014/main" id="{CDFC95CB-431A-4A18-BC30-209C80F6FD70}"/>
              </a:ext>
            </a:extLst>
          </p:cNvPr>
          <p:cNvSpPr txBox="1"/>
          <p:nvPr/>
        </p:nvSpPr>
        <p:spPr>
          <a:xfrm>
            <a:off x="5106261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SGN</a:t>
            </a:r>
          </a:p>
        </p:txBody>
      </p:sp>
      <p:sp>
        <p:nvSpPr>
          <p:cNvPr id="168" name="textruta 167">
            <a:extLst>
              <a:ext uri="{FF2B5EF4-FFF2-40B4-BE49-F238E27FC236}">
                <a16:creationId xmlns:a16="http://schemas.microsoft.com/office/drawing/2014/main" id="{3810BD91-269A-4B73-9963-7BCB322BC5E7}"/>
              </a:ext>
            </a:extLst>
          </p:cNvPr>
          <p:cNvSpPr txBox="1"/>
          <p:nvPr/>
        </p:nvSpPr>
        <p:spPr>
          <a:xfrm>
            <a:off x="5934826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ABS</a:t>
            </a:r>
          </a:p>
        </p:txBody>
      </p:sp>
      <p:sp>
        <p:nvSpPr>
          <p:cNvPr id="169" name="textruta 168">
            <a:extLst>
              <a:ext uri="{FF2B5EF4-FFF2-40B4-BE49-F238E27FC236}">
                <a16:creationId xmlns:a16="http://schemas.microsoft.com/office/drawing/2014/main" id="{D23E8299-373F-4FE9-B0F2-4296B47155AB}"/>
              </a:ext>
            </a:extLst>
          </p:cNvPr>
          <p:cNvSpPr txBox="1"/>
          <p:nvPr/>
        </p:nvSpPr>
        <p:spPr>
          <a:xfrm>
            <a:off x="6782328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SQR</a:t>
            </a:r>
          </a:p>
        </p:txBody>
      </p:sp>
      <p:sp>
        <p:nvSpPr>
          <p:cNvPr id="170" name="textruta 169">
            <a:extLst>
              <a:ext uri="{FF2B5EF4-FFF2-40B4-BE49-F238E27FC236}">
                <a16:creationId xmlns:a16="http://schemas.microsoft.com/office/drawing/2014/main" id="{405E8C04-DB89-42F7-AA65-DA9DB6EF196E}"/>
              </a:ext>
            </a:extLst>
          </p:cNvPr>
          <p:cNvSpPr txBox="1"/>
          <p:nvPr/>
        </p:nvSpPr>
        <p:spPr>
          <a:xfrm>
            <a:off x="7625551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VAL</a:t>
            </a:r>
          </a:p>
        </p:txBody>
      </p:sp>
      <p:sp>
        <p:nvSpPr>
          <p:cNvPr id="171" name="textruta 170">
            <a:extLst>
              <a:ext uri="{FF2B5EF4-FFF2-40B4-BE49-F238E27FC236}">
                <a16:creationId xmlns:a16="http://schemas.microsoft.com/office/drawing/2014/main" id="{160E00A0-25C6-4052-B226-794A7A629674}"/>
              </a:ext>
            </a:extLst>
          </p:cNvPr>
          <p:cNvSpPr txBox="1"/>
          <p:nvPr/>
        </p:nvSpPr>
        <p:spPr>
          <a:xfrm>
            <a:off x="8454745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LEN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0C132D90-11A8-4AE3-B0BA-8B4A819FFD26}"/>
              </a:ext>
            </a:extLst>
          </p:cNvPr>
          <p:cNvSpPr txBox="1"/>
          <p:nvPr/>
        </p:nvSpPr>
        <p:spPr>
          <a:xfrm>
            <a:off x="9250779" y="4444849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USR</a:t>
            </a: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D26522F1-E03C-459E-B9A3-47F8908D8109}"/>
              </a:ext>
            </a:extLst>
          </p:cNvPr>
          <p:cNvSpPr txBox="1"/>
          <p:nvPr/>
        </p:nvSpPr>
        <p:spPr>
          <a:xfrm>
            <a:off x="2585877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~</a:t>
            </a:r>
          </a:p>
        </p:txBody>
      </p:sp>
      <p:sp>
        <p:nvSpPr>
          <p:cNvPr id="174" name="textruta 173">
            <a:extLst>
              <a:ext uri="{FF2B5EF4-FFF2-40B4-BE49-F238E27FC236}">
                <a16:creationId xmlns:a16="http://schemas.microsoft.com/office/drawing/2014/main" id="{2FBE73B4-2E8A-42AD-A730-DFE24CC7B960}"/>
              </a:ext>
            </a:extLst>
          </p:cNvPr>
          <p:cNvSpPr txBox="1"/>
          <p:nvPr/>
        </p:nvSpPr>
        <p:spPr>
          <a:xfrm>
            <a:off x="3420304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b="1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</a:p>
        </p:txBody>
      </p:sp>
      <p:sp>
        <p:nvSpPr>
          <p:cNvPr id="175" name="textruta 174">
            <a:extLst>
              <a:ext uri="{FF2B5EF4-FFF2-40B4-BE49-F238E27FC236}">
                <a16:creationId xmlns:a16="http://schemas.microsoft.com/office/drawing/2014/main" id="{7F55F66C-5F33-4B27-8210-31443F1AF6A4}"/>
              </a:ext>
            </a:extLst>
          </p:cNvPr>
          <p:cNvSpPr txBox="1"/>
          <p:nvPr/>
        </p:nvSpPr>
        <p:spPr>
          <a:xfrm>
            <a:off x="4268075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b="1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\</a:t>
            </a:r>
          </a:p>
        </p:txBody>
      </p:sp>
      <p:sp>
        <p:nvSpPr>
          <p:cNvPr id="176" name="textruta 175">
            <a:extLst>
              <a:ext uri="{FF2B5EF4-FFF2-40B4-BE49-F238E27FC236}">
                <a16:creationId xmlns:a16="http://schemas.microsoft.com/office/drawing/2014/main" id="{2B53E4BA-20FD-4C98-93B5-37C31A12A7EF}"/>
              </a:ext>
            </a:extLst>
          </p:cNvPr>
          <p:cNvSpPr txBox="1"/>
          <p:nvPr/>
        </p:nvSpPr>
        <p:spPr>
          <a:xfrm>
            <a:off x="5102220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b="1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</p:txBody>
      </p:sp>
      <p:sp>
        <p:nvSpPr>
          <p:cNvPr id="177" name="textruta 176">
            <a:extLst>
              <a:ext uri="{FF2B5EF4-FFF2-40B4-BE49-F238E27FC236}">
                <a16:creationId xmlns:a16="http://schemas.microsoft.com/office/drawing/2014/main" id="{CCAC962D-6696-4090-83BB-597755E1185C}"/>
              </a:ext>
            </a:extLst>
          </p:cNvPr>
          <p:cNvSpPr txBox="1"/>
          <p:nvPr/>
        </p:nvSpPr>
        <p:spPr>
          <a:xfrm>
            <a:off x="5941176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b="1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78" name="textruta 177">
            <a:extLst>
              <a:ext uri="{FF2B5EF4-FFF2-40B4-BE49-F238E27FC236}">
                <a16:creationId xmlns:a16="http://schemas.microsoft.com/office/drawing/2014/main" id="{6F0B6078-57B2-48EE-8C60-A73175F7C702}"/>
              </a:ext>
            </a:extLst>
          </p:cNvPr>
          <p:cNvSpPr txBox="1"/>
          <p:nvPr/>
        </p:nvSpPr>
        <p:spPr>
          <a:xfrm>
            <a:off x="6788678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CIRCLE</a:t>
            </a:r>
          </a:p>
        </p:txBody>
      </p:sp>
      <p:sp>
        <p:nvSpPr>
          <p:cNvPr id="179" name="textruta 178">
            <a:extLst>
              <a:ext uri="{FF2B5EF4-FFF2-40B4-BE49-F238E27FC236}">
                <a16:creationId xmlns:a16="http://schemas.microsoft.com/office/drawing/2014/main" id="{24F813E9-2B74-46EB-AC8C-447709B4B699}"/>
              </a:ext>
            </a:extLst>
          </p:cNvPr>
          <p:cNvSpPr txBox="1"/>
          <p:nvPr/>
        </p:nvSpPr>
        <p:spPr>
          <a:xfrm>
            <a:off x="7631901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VAL$</a:t>
            </a:r>
          </a:p>
        </p:txBody>
      </p:sp>
      <p:sp>
        <p:nvSpPr>
          <p:cNvPr id="180" name="textruta 179">
            <a:extLst>
              <a:ext uri="{FF2B5EF4-FFF2-40B4-BE49-F238E27FC236}">
                <a16:creationId xmlns:a16="http://schemas.microsoft.com/office/drawing/2014/main" id="{5CF8CBCA-042D-47FE-B088-1A3C034FDC93}"/>
              </a:ext>
            </a:extLst>
          </p:cNvPr>
          <p:cNvSpPr txBox="1"/>
          <p:nvPr/>
        </p:nvSpPr>
        <p:spPr>
          <a:xfrm>
            <a:off x="8461095" y="5078878"/>
            <a:ext cx="741278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SCREEN$</a:t>
            </a:r>
            <a:endParaRPr lang="sv-SE" sz="1000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1" name="textruta 180">
            <a:extLst>
              <a:ext uri="{FF2B5EF4-FFF2-40B4-BE49-F238E27FC236}">
                <a16:creationId xmlns:a16="http://schemas.microsoft.com/office/drawing/2014/main" id="{B23B4CA9-70D8-497F-825E-331A217B6BE3}"/>
              </a:ext>
            </a:extLst>
          </p:cNvPr>
          <p:cNvSpPr txBox="1"/>
          <p:nvPr/>
        </p:nvSpPr>
        <p:spPr>
          <a:xfrm>
            <a:off x="9267520" y="5078878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ATTR</a:t>
            </a:r>
          </a:p>
        </p:txBody>
      </p:sp>
      <p:sp>
        <p:nvSpPr>
          <p:cNvPr id="182" name="Rektangel med rundade hörn 223">
            <a:extLst>
              <a:ext uri="{FF2B5EF4-FFF2-40B4-BE49-F238E27FC236}">
                <a16:creationId xmlns:a16="http://schemas.microsoft.com/office/drawing/2014/main" id="{1EE7F49A-066E-4891-80ED-F7B5804677E3}"/>
              </a:ext>
            </a:extLst>
          </p:cNvPr>
          <p:cNvSpPr/>
          <p:nvPr/>
        </p:nvSpPr>
        <p:spPr>
          <a:xfrm>
            <a:off x="3005666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textruta 182">
            <a:extLst>
              <a:ext uri="{FF2B5EF4-FFF2-40B4-BE49-F238E27FC236}">
                <a16:creationId xmlns:a16="http://schemas.microsoft.com/office/drawing/2014/main" id="{B74210E8-5542-4BE0-AD60-D80A3A7EFAFE}"/>
              </a:ext>
            </a:extLst>
          </p:cNvPr>
          <p:cNvSpPr txBox="1"/>
          <p:nvPr/>
        </p:nvSpPr>
        <p:spPr>
          <a:xfrm>
            <a:off x="3005666" y="5443102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" name="textruta 183">
            <a:extLst>
              <a:ext uri="{FF2B5EF4-FFF2-40B4-BE49-F238E27FC236}">
                <a16:creationId xmlns:a16="http://schemas.microsoft.com/office/drawing/2014/main" id="{646B9F97-D0D8-4618-9C5B-723BFBDBCD5D}"/>
              </a:ext>
            </a:extLst>
          </p:cNvPr>
          <p:cNvSpPr txBox="1"/>
          <p:nvPr/>
        </p:nvSpPr>
        <p:spPr>
          <a:xfrm>
            <a:off x="3406609" y="5451850"/>
            <a:ext cx="326786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sv-SE" sz="28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5" name="Rektangel med rundade hörn 226">
            <a:extLst>
              <a:ext uri="{FF2B5EF4-FFF2-40B4-BE49-F238E27FC236}">
                <a16:creationId xmlns:a16="http://schemas.microsoft.com/office/drawing/2014/main" id="{4E7210D7-FB3A-47AB-8807-9AC9EC398D19}"/>
              </a:ext>
            </a:extLst>
          </p:cNvPr>
          <p:cNvSpPr/>
          <p:nvPr/>
        </p:nvSpPr>
        <p:spPr>
          <a:xfrm>
            <a:off x="3843866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6" name="textruta 185">
            <a:extLst>
              <a:ext uri="{FF2B5EF4-FFF2-40B4-BE49-F238E27FC236}">
                <a16:creationId xmlns:a16="http://schemas.microsoft.com/office/drawing/2014/main" id="{0206DC60-E6E4-4320-ABF9-8EFF0613882A}"/>
              </a:ext>
            </a:extLst>
          </p:cNvPr>
          <p:cNvSpPr txBox="1"/>
          <p:nvPr/>
        </p:nvSpPr>
        <p:spPr>
          <a:xfrm>
            <a:off x="3843866" y="5443102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X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7" name="textruta 186">
            <a:extLst>
              <a:ext uri="{FF2B5EF4-FFF2-40B4-BE49-F238E27FC236}">
                <a16:creationId xmlns:a16="http://schemas.microsoft.com/office/drawing/2014/main" id="{6091D320-3903-4591-944A-63D249D150C3}"/>
              </a:ext>
            </a:extLst>
          </p:cNvPr>
          <p:cNvSpPr txBox="1"/>
          <p:nvPr/>
        </p:nvSpPr>
        <p:spPr>
          <a:xfrm>
            <a:off x="4215632" y="5495754"/>
            <a:ext cx="348305" cy="297962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>
            <a:defPPr>
              <a:defRPr lang="sv-SE"/>
            </a:defPPr>
            <a:lvl1pPr>
              <a:defRPr sz="1400">
                <a:solidFill>
                  <a:srgbClr val="D04B0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>
                <a:solidFill>
                  <a:srgbClr val="C93832"/>
                </a:solidFill>
              </a:rPr>
              <a:t>£ </a:t>
            </a:r>
          </a:p>
        </p:txBody>
      </p:sp>
      <p:sp>
        <p:nvSpPr>
          <p:cNvPr id="188" name="Rektangel med rundade hörn 229">
            <a:extLst>
              <a:ext uri="{FF2B5EF4-FFF2-40B4-BE49-F238E27FC236}">
                <a16:creationId xmlns:a16="http://schemas.microsoft.com/office/drawing/2014/main" id="{65E5C1A4-F4F8-40F2-8220-A0FF4D599F5C}"/>
              </a:ext>
            </a:extLst>
          </p:cNvPr>
          <p:cNvSpPr/>
          <p:nvPr/>
        </p:nvSpPr>
        <p:spPr>
          <a:xfrm>
            <a:off x="4682066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C4470DB6-AB70-49DF-8903-0CF4C5980D01}"/>
              </a:ext>
            </a:extLst>
          </p:cNvPr>
          <p:cNvSpPr txBox="1"/>
          <p:nvPr/>
        </p:nvSpPr>
        <p:spPr>
          <a:xfrm>
            <a:off x="4682066" y="5443102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0" name="textruta 189">
            <a:extLst>
              <a:ext uri="{FF2B5EF4-FFF2-40B4-BE49-F238E27FC236}">
                <a16:creationId xmlns:a16="http://schemas.microsoft.com/office/drawing/2014/main" id="{807242DE-67AA-4DA2-ACCD-EB108BDD4BCF}"/>
              </a:ext>
            </a:extLst>
          </p:cNvPr>
          <p:cNvSpPr txBox="1"/>
          <p:nvPr/>
        </p:nvSpPr>
        <p:spPr>
          <a:xfrm>
            <a:off x="5087296" y="5499532"/>
            <a:ext cx="187870" cy="297962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4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sv-SE" sz="2800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1" name="Rektangel med rundade hörn 232">
            <a:extLst>
              <a:ext uri="{FF2B5EF4-FFF2-40B4-BE49-F238E27FC236}">
                <a16:creationId xmlns:a16="http://schemas.microsoft.com/office/drawing/2014/main" id="{8BD0DA5E-0AC3-4B90-9557-E1CDBA032643}"/>
              </a:ext>
            </a:extLst>
          </p:cNvPr>
          <p:cNvSpPr/>
          <p:nvPr/>
        </p:nvSpPr>
        <p:spPr>
          <a:xfrm>
            <a:off x="5520266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2" name="textruta 191">
            <a:extLst>
              <a:ext uri="{FF2B5EF4-FFF2-40B4-BE49-F238E27FC236}">
                <a16:creationId xmlns:a16="http://schemas.microsoft.com/office/drawing/2014/main" id="{4898F383-BC48-4B2C-91D0-1EEF818A0E91}"/>
              </a:ext>
            </a:extLst>
          </p:cNvPr>
          <p:cNvSpPr txBox="1"/>
          <p:nvPr/>
        </p:nvSpPr>
        <p:spPr>
          <a:xfrm>
            <a:off x="5525741" y="5443102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3" name="textruta 192">
            <a:extLst>
              <a:ext uri="{FF2B5EF4-FFF2-40B4-BE49-F238E27FC236}">
                <a16:creationId xmlns:a16="http://schemas.microsoft.com/office/drawing/2014/main" id="{5ECE08F7-E3B5-4937-92ED-33121140694F}"/>
              </a:ext>
            </a:extLst>
          </p:cNvPr>
          <p:cNvSpPr txBox="1"/>
          <p:nvPr/>
        </p:nvSpPr>
        <p:spPr>
          <a:xfrm>
            <a:off x="5879755" y="5504251"/>
            <a:ext cx="158750" cy="297962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400" b="1" dirty="0">
                <a:solidFill>
                  <a:srgbClr val="C93832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endParaRPr lang="sv-SE" sz="2000" b="1" dirty="0">
              <a:solidFill>
                <a:srgbClr val="C93832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94" name="Rektangel med rundade hörn 235">
            <a:extLst>
              <a:ext uri="{FF2B5EF4-FFF2-40B4-BE49-F238E27FC236}">
                <a16:creationId xmlns:a16="http://schemas.microsoft.com/office/drawing/2014/main" id="{FE7D6A5C-CEBA-4504-B303-977B0176F552}"/>
              </a:ext>
            </a:extLst>
          </p:cNvPr>
          <p:cNvSpPr/>
          <p:nvPr/>
        </p:nvSpPr>
        <p:spPr>
          <a:xfrm>
            <a:off x="6358466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5" name="textruta 194">
            <a:extLst>
              <a:ext uri="{FF2B5EF4-FFF2-40B4-BE49-F238E27FC236}">
                <a16:creationId xmlns:a16="http://schemas.microsoft.com/office/drawing/2014/main" id="{8CBF79F7-9D89-45C4-BD65-044B7AD25F9C}"/>
              </a:ext>
            </a:extLst>
          </p:cNvPr>
          <p:cNvSpPr txBox="1"/>
          <p:nvPr/>
        </p:nvSpPr>
        <p:spPr>
          <a:xfrm>
            <a:off x="6358466" y="5443102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6" name="textruta 195">
            <a:extLst>
              <a:ext uri="{FF2B5EF4-FFF2-40B4-BE49-F238E27FC236}">
                <a16:creationId xmlns:a16="http://schemas.microsoft.com/office/drawing/2014/main" id="{1632CF5F-49D0-4EC5-874E-CCD1C7901A8A}"/>
              </a:ext>
            </a:extLst>
          </p:cNvPr>
          <p:cNvSpPr txBox="1"/>
          <p:nvPr/>
        </p:nvSpPr>
        <p:spPr>
          <a:xfrm>
            <a:off x="6730450" y="5530392"/>
            <a:ext cx="158750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97" name="Rektangel med rundade hörn 238">
            <a:extLst>
              <a:ext uri="{FF2B5EF4-FFF2-40B4-BE49-F238E27FC236}">
                <a16:creationId xmlns:a16="http://schemas.microsoft.com/office/drawing/2014/main" id="{6111978B-858E-45EF-806B-E92AB5D65754}"/>
              </a:ext>
            </a:extLst>
          </p:cNvPr>
          <p:cNvSpPr/>
          <p:nvPr/>
        </p:nvSpPr>
        <p:spPr>
          <a:xfrm>
            <a:off x="7196666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textruta 197">
            <a:extLst>
              <a:ext uri="{FF2B5EF4-FFF2-40B4-BE49-F238E27FC236}">
                <a16:creationId xmlns:a16="http://schemas.microsoft.com/office/drawing/2014/main" id="{E86C0908-A141-4B2D-A8C4-F63C5E8EA8B4}"/>
              </a:ext>
            </a:extLst>
          </p:cNvPr>
          <p:cNvSpPr txBox="1"/>
          <p:nvPr/>
        </p:nvSpPr>
        <p:spPr>
          <a:xfrm>
            <a:off x="7196666" y="5443102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9" name="textruta 198">
            <a:extLst>
              <a:ext uri="{FF2B5EF4-FFF2-40B4-BE49-F238E27FC236}">
                <a16:creationId xmlns:a16="http://schemas.microsoft.com/office/drawing/2014/main" id="{673A5EE8-87DD-4C28-96BD-090657864043}"/>
              </a:ext>
            </a:extLst>
          </p:cNvPr>
          <p:cNvSpPr txBox="1"/>
          <p:nvPr/>
        </p:nvSpPr>
        <p:spPr>
          <a:xfrm>
            <a:off x="7616447" y="5435322"/>
            <a:ext cx="208639" cy="328739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6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endParaRPr lang="sv-SE" sz="24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0" name="Rektangel med rundade hörn 241">
            <a:extLst>
              <a:ext uri="{FF2B5EF4-FFF2-40B4-BE49-F238E27FC236}">
                <a16:creationId xmlns:a16="http://schemas.microsoft.com/office/drawing/2014/main" id="{0EE3A8BF-826F-4796-B2BC-BFEAADCB3606}"/>
              </a:ext>
            </a:extLst>
          </p:cNvPr>
          <p:cNvSpPr/>
          <p:nvPr/>
        </p:nvSpPr>
        <p:spPr>
          <a:xfrm>
            <a:off x="8034866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1" name="textruta 200">
            <a:extLst>
              <a:ext uri="{FF2B5EF4-FFF2-40B4-BE49-F238E27FC236}">
                <a16:creationId xmlns:a16="http://schemas.microsoft.com/office/drawing/2014/main" id="{B2613768-C539-4216-BFBF-B9BDF61C58B2}"/>
              </a:ext>
            </a:extLst>
          </p:cNvPr>
          <p:cNvSpPr txBox="1"/>
          <p:nvPr/>
        </p:nvSpPr>
        <p:spPr>
          <a:xfrm>
            <a:off x="8034866" y="5443102"/>
            <a:ext cx="260350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endParaRPr lang="sv-S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2" name="textruta 201">
            <a:extLst>
              <a:ext uri="{FF2B5EF4-FFF2-40B4-BE49-F238E27FC236}">
                <a16:creationId xmlns:a16="http://schemas.microsoft.com/office/drawing/2014/main" id="{0830F25E-F52C-409C-B9C6-571440F0DAC9}"/>
              </a:ext>
            </a:extLst>
          </p:cNvPr>
          <p:cNvSpPr txBox="1"/>
          <p:nvPr/>
        </p:nvSpPr>
        <p:spPr>
          <a:xfrm>
            <a:off x="8448003" y="5451850"/>
            <a:ext cx="281162" cy="328739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16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03" name="Rektangel med rundade hörn 244">
            <a:extLst>
              <a:ext uri="{FF2B5EF4-FFF2-40B4-BE49-F238E27FC236}">
                <a16:creationId xmlns:a16="http://schemas.microsoft.com/office/drawing/2014/main" id="{A103C805-4B95-48A8-B888-C2E5D6014250}"/>
              </a:ext>
            </a:extLst>
          </p:cNvPr>
          <p:cNvSpPr/>
          <p:nvPr/>
        </p:nvSpPr>
        <p:spPr>
          <a:xfrm>
            <a:off x="8870493" y="5490808"/>
            <a:ext cx="609600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4" name="Rektangel med rundade hörn 247">
            <a:extLst>
              <a:ext uri="{FF2B5EF4-FFF2-40B4-BE49-F238E27FC236}">
                <a16:creationId xmlns:a16="http://schemas.microsoft.com/office/drawing/2014/main" id="{02381D0E-09C7-493C-9D7B-4647410F6C55}"/>
              </a:ext>
            </a:extLst>
          </p:cNvPr>
          <p:cNvSpPr/>
          <p:nvPr/>
        </p:nvSpPr>
        <p:spPr>
          <a:xfrm>
            <a:off x="9695440" y="5490808"/>
            <a:ext cx="1014999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5" name="Rektangel med rundade hörn 250">
            <a:extLst>
              <a:ext uri="{FF2B5EF4-FFF2-40B4-BE49-F238E27FC236}">
                <a16:creationId xmlns:a16="http://schemas.microsoft.com/office/drawing/2014/main" id="{87B41442-FD31-4DE3-BFFB-345C83FA0C03}"/>
              </a:ext>
            </a:extLst>
          </p:cNvPr>
          <p:cNvSpPr/>
          <p:nvPr/>
        </p:nvSpPr>
        <p:spPr>
          <a:xfrm>
            <a:off x="2015161" y="5486902"/>
            <a:ext cx="751828" cy="438150"/>
          </a:xfrm>
          <a:prstGeom prst="roundRect">
            <a:avLst>
              <a:gd name="adj" fmla="val 8001"/>
            </a:avLst>
          </a:prstGeom>
          <a:solidFill>
            <a:srgbClr val="6E8B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120650" contourW="12700">
            <a:bevelT w="63500" h="19050" prst="coolSlant"/>
            <a:extrusionClr>
              <a:schemeClr val="bg1"/>
            </a:extrusionClr>
            <a:contourClr>
              <a:schemeClr val="bg2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6" name="textruta 205">
            <a:extLst>
              <a:ext uri="{FF2B5EF4-FFF2-40B4-BE49-F238E27FC236}">
                <a16:creationId xmlns:a16="http://schemas.microsoft.com/office/drawing/2014/main" id="{675C042C-DA06-4407-8EBE-4EC4B393C4E8}"/>
              </a:ext>
            </a:extLst>
          </p:cNvPr>
          <p:cNvSpPr txBox="1"/>
          <p:nvPr/>
        </p:nvSpPr>
        <p:spPr>
          <a:xfrm>
            <a:off x="3177629" y="5704672"/>
            <a:ext cx="433974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</p:txBody>
      </p:sp>
      <p:sp>
        <p:nvSpPr>
          <p:cNvPr id="207" name="textruta 206">
            <a:extLst>
              <a:ext uri="{FF2B5EF4-FFF2-40B4-BE49-F238E27FC236}">
                <a16:creationId xmlns:a16="http://schemas.microsoft.com/office/drawing/2014/main" id="{9857FA33-7A7B-4C70-875B-471758F2E1E9}"/>
              </a:ext>
            </a:extLst>
          </p:cNvPr>
          <p:cNvSpPr txBox="1"/>
          <p:nvPr/>
        </p:nvSpPr>
        <p:spPr>
          <a:xfrm>
            <a:off x="3902829" y="5704672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CLEAR</a:t>
            </a:r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2E2D2919-3751-429A-A788-23E8B1FD0C41}"/>
              </a:ext>
            </a:extLst>
          </p:cNvPr>
          <p:cNvSpPr txBox="1"/>
          <p:nvPr/>
        </p:nvSpPr>
        <p:spPr>
          <a:xfrm>
            <a:off x="4737795" y="5704672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</a:t>
            </a:r>
          </a:p>
        </p:txBody>
      </p:sp>
      <p:sp>
        <p:nvSpPr>
          <p:cNvPr id="209" name="textruta 208">
            <a:extLst>
              <a:ext uri="{FF2B5EF4-FFF2-40B4-BE49-F238E27FC236}">
                <a16:creationId xmlns:a16="http://schemas.microsoft.com/office/drawing/2014/main" id="{A8187338-5E2F-40FC-903F-B00E44263A60}"/>
              </a:ext>
            </a:extLst>
          </p:cNvPr>
          <p:cNvSpPr txBox="1"/>
          <p:nvPr/>
        </p:nvSpPr>
        <p:spPr>
          <a:xfrm>
            <a:off x="5577002" y="5704672"/>
            <a:ext cx="554221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CLS</a:t>
            </a:r>
          </a:p>
        </p:txBody>
      </p:sp>
      <p:sp>
        <p:nvSpPr>
          <p:cNvPr id="210" name="textruta 209">
            <a:extLst>
              <a:ext uri="{FF2B5EF4-FFF2-40B4-BE49-F238E27FC236}">
                <a16:creationId xmlns:a16="http://schemas.microsoft.com/office/drawing/2014/main" id="{E739B4CE-9512-49B1-8CEA-75A786FFAFCA}"/>
              </a:ext>
            </a:extLst>
          </p:cNvPr>
          <p:cNvSpPr txBox="1"/>
          <p:nvPr/>
        </p:nvSpPr>
        <p:spPr>
          <a:xfrm>
            <a:off x="6275642" y="5704672"/>
            <a:ext cx="697137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BORDER</a:t>
            </a:r>
            <a:endParaRPr lang="sv-SE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1" name="textruta 210">
            <a:extLst>
              <a:ext uri="{FF2B5EF4-FFF2-40B4-BE49-F238E27FC236}">
                <a16:creationId xmlns:a16="http://schemas.microsoft.com/office/drawing/2014/main" id="{1CB9C894-3F12-4147-925C-4EB1CB94285B}"/>
              </a:ext>
            </a:extLst>
          </p:cNvPr>
          <p:cNvSpPr txBox="1"/>
          <p:nvPr/>
        </p:nvSpPr>
        <p:spPr>
          <a:xfrm>
            <a:off x="7195309" y="5704672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NEXT</a:t>
            </a:r>
          </a:p>
        </p:txBody>
      </p:sp>
      <p:sp>
        <p:nvSpPr>
          <p:cNvPr id="212" name="textruta 211">
            <a:extLst>
              <a:ext uri="{FF2B5EF4-FFF2-40B4-BE49-F238E27FC236}">
                <a16:creationId xmlns:a16="http://schemas.microsoft.com/office/drawing/2014/main" id="{3E66F30D-A6E7-45E5-B339-DC629B13F9D7}"/>
              </a:ext>
            </a:extLst>
          </p:cNvPr>
          <p:cNvSpPr txBox="1"/>
          <p:nvPr/>
        </p:nvSpPr>
        <p:spPr>
          <a:xfrm>
            <a:off x="8029119" y="5704672"/>
            <a:ext cx="611669" cy="218231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PAUSE</a:t>
            </a:r>
          </a:p>
        </p:txBody>
      </p:sp>
      <p:sp>
        <p:nvSpPr>
          <p:cNvPr id="213" name="textruta 212">
            <a:extLst>
              <a:ext uri="{FF2B5EF4-FFF2-40B4-BE49-F238E27FC236}">
                <a16:creationId xmlns:a16="http://schemas.microsoft.com/office/drawing/2014/main" id="{0793CF83-1037-4597-84B1-8B751014CE1B}"/>
              </a:ext>
            </a:extLst>
          </p:cNvPr>
          <p:cNvSpPr txBox="1"/>
          <p:nvPr/>
        </p:nvSpPr>
        <p:spPr>
          <a:xfrm>
            <a:off x="9744454" y="5475334"/>
            <a:ext cx="904031" cy="433674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BREAK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SPACE</a:t>
            </a:r>
            <a:endParaRPr lang="sv-SE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4" name="textruta 213">
            <a:extLst>
              <a:ext uri="{FF2B5EF4-FFF2-40B4-BE49-F238E27FC236}">
                <a16:creationId xmlns:a16="http://schemas.microsoft.com/office/drawing/2014/main" id="{497460F2-E5DE-4348-94C2-F340E924D0CC}"/>
              </a:ext>
            </a:extLst>
          </p:cNvPr>
          <p:cNvSpPr txBox="1"/>
          <p:nvPr/>
        </p:nvSpPr>
        <p:spPr>
          <a:xfrm>
            <a:off x="2091490" y="5500200"/>
            <a:ext cx="611669" cy="402896"/>
          </a:xfrm>
          <a:prstGeom prst="rect">
            <a:avLst/>
          </a:prstGeom>
          <a:noFill/>
        </p:spPr>
        <p:txBody>
          <a:bodyPr wrap="square" lIns="36000" rIns="36000" bIns="18000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CAPS</a:t>
            </a:r>
          </a:p>
          <a:p>
            <a:pPr algn="ctr"/>
            <a:r>
              <a:rPr lang="sv-SE" sz="1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SHIFT</a:t>
            </a:r>
          </a:p>
        </p:txBody>
      </p:sp>
      <p:sp>
        <p:nvSpPr>
          <p:cNvPr id="215" name="textruta 214">
            <a:extLst>
              <a:ext uri="{FF2B5EF4-FFF2-40B4-BE49-F238E27FC236}">
                <a16:creationId xmlns:a16="http://schemas.microsoft.com/office/drawing/2014/main" id="{6E775045-E9B9-46FD-BBF4-AE68A8D240F0}"/>
              </a:ext>
            </a:extLst>
          </p:cNvPr>
          <p:cNvSpPr txBox="1"/>
          <p:nvPr/>
        </p:nvSpPr>
        <p:spPr>
          <a:xfrm>
            <a:off x="2994144" y="529415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LN</a:t>
            </a:r>
          </a:p>
        </p:txBody>
      </p:sp>
      <p:sp>
        <p:nvSpPr>
          <p:cNvPr id="216" name="textruta 215">
            <a:extLst>
              <a:ext uri="{FF2B5EF4-FFF2-40B4-BE49-F238E27FC236}">
                <a16:creationId xmlns:a16="http://schemas.microsoft.com/office/drawing/2014/main" id="{3A832A81-7DF4-42E1-89D0-6ACE4E182121}"/>
              </a:ext>
            </a:extLst>
          </p:cNvPr>
          <p:cNvSpPr txBox="1"/>
          <p:nvPr/>
        </p:nvSpPr>
        <p:spPr>
          <a:xfrm>
            <a:off x="3828571" y="529415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EXP</a:t>
            </a:r>
          </a:p>
        </p:txBody>
      </p:sp>
      <p:sp>
        <p:nvSpPr>
          <p:cNvPr id="217" name="textruta 216">
            <a:extLst>
              <a:ext uri="{FF2B5EF4-FFF2-40B4-BE49-F238E27FC236}">
                <a16:creationId xmlns:a16="http://schemas.microsoft.com/office/drawing/2014/main" id="{555622EE-B51B-4AC6-9DE0-692889F8CEA4}"/>
              </a:ext>
            </a:extLst>
          </p:cNvPr>
          <p:cNvSpPr txBox="1"/>
          <p:nvPr/>
        </p:nvSpPr>
        <p:spPr>
          <a:xfrm>
            <a:off x="4676342" y="529415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LPRINT</a:t>
            </a:r>
          </a:p>
        </p:txBody>
      </p:sp>
      <p:sp>
        <p:nvSpPr>
          <p:cNvPr id="218" name="textruta 217">
            <a:extLst>
              <a:ext uri="{FF2B5EF4-FFF2-40B4-BE49-F238E27FC236}">
                <a16:creationId xmlns:a16="http://schemas.microsoft.com/office/drawing/2014/main" id="{68A9004B-ECE7-45A6-8A27-89F73E30F787}"/>
              </a:ext>
            </a:extLst>
          </p:cNvPr>
          <p:cNvSpPr txBox="1"/>
          <p:nvPr/>
        </p:nvSpPr>
        <p:spPr>
          <a:xfrm>
            <a:off x="5510487" y="529415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LLIST</a:t>
            </a:r>
          </a:p>
        </p:txBody>
      </p:sp>
      <p:sp>
        <p:nvSpPr>
          <p:cNvPr id="219" name="textruta 218">
            <a:extLst>
              <a:ext uri="{FF2B5EF4-FFF2-40B4-BE49-F238E27FC236}">
                <a16:creationId xmlns:a16="http://schemas.microsoft.com/office/drawing/2014/main" id="{43F7B3ED-1C0F-4BD9-8C2A-F3B01D545655}"/>
              </a:ext>
            </a:extLst>
          </p:cNvPr>
          <p:cNvSpPr txBox="1"/>
          <p:nvPr/>
        </p:nvSpPr>
        <p:spPr>
          <a:xfrm>
            <a:off x="6339052" y="529415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BIN</a:t>
            </a:r>
          </a:p>
        </p:txBody>
      </p:sp>
      <p:sp>
        <p:nvSpPr>
          <p:cNvPr id="220" name="textruta 219">
            <a:extLst>
              <a:ext uri="{FF2B5EF4-FFF2-40B4-BE49-F238E27FC236}">
                <a16:creationId xmlns:a16="http://schemas.microsoft.com/office/drawing/2014/main" id="{EBC68B7B-7527-4848-AF86-77F55B720AB0}"/>
              </a:ext>
            </a:extLst>
          </p:cNvPr>
          <p:cNvSpPr txBox="1"/>
          <p:nvPr/>
        </p:nvSpPr>
        <p:spPr>
          <a:xfrm>
            <a:off x="7186554" y="529415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INKEY$</a:t>
            </a:r>
          </a:p>
        </p:txBody>
      </p:sp>
      <p:sp>
        <p:nvSpPr>
          <p:cNvPr id="221" name="textruta 220">
            <a:extLst>
              <a:ext uri="{FF2B5EF4-FFF2-40B4-BE49-F238E27FC236}">
                <a16:creationId xmlns:a16="http://schemas.microsoft.com/office/drawing/2014/main" id="{40EA418C-1B81-402C-BC8A-7C11130BFE6B}"/>
              </a:ext>
            </a:extLst>
          </p:cNvPr>
          <p:cNvSpPr txBox="1"/>
          <p:nvPr/>
        </p:nvSpPr>
        <p:spPr>
          <a:xfrm>
            <a:off x="8029777" y="529415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PI</a:t>
            </a:r>
          </a:p>
        </p:txBody>
      </p:sp>
      <p:sp>
        <p:nvSpPr>
          <p:cNvPr id="222" name="textruta 221">
            <a:extLst>
              <a:ext uri="{FF2B5EF4-FFF2-40B4-BE49-F238E27FC236}">
                <a16:creationId xmlns:a16="http://schemas.microsoft.com/office/drawing/2014/main" id="{F3AFE333-17A6-4856-9041-FCC68FD4CC81}"/>
              </a:ext>
            </a:extLst>
          </p:cNvPr>
          <p:cNvSpPr txBox="1"/>
          <p:nvPr/>
        </p:nvSpPr>
        <p:spPr>
          <a:xfrm>
            <a:off x="2990103" y="593857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BEEP</a:t>
            </a:r>
          </a:p>
        </p:txBody>
      </p:sp>
      <p:sp>
        <p:nvSpPr>
          <p:cNvPr id="223" name="textruta 222">
            <a:extLst>
              <a:ext uri="{FF2B5EF4-FFF2-40B4-BE49-F238E27FC236}">
                <a16:creationId xmlns:a16="http://schemas.microsoft.com/office/drawing/2014/main" id="{D5892005-0C90-4845-859B-E0369A1B3747}"/>
              </a:ext>
            </a:extLst>
          </p:cNvPr>
          <p:cNvSpPr txBox="1"/>
          <p:nvPr/>
        </p:nvSpPr>
        <p:spPr>
          <a:xfrm>
            <a:off x="3824530" y="593857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INK</a:t>
            </a:r>
          </a:p>
        </p:txBody>
      </p:sp>
      <p:sp>
        <p:nvSpPr>
          <p:cNvPr id="224" name="textruta 223">
            <a:extLst>
              <a:ext uri="{FF2B5EF4-FFF2-40B4-BE49-F238E27FC236}">
                <a16:creationId xmlns:a16="http://schemas.microsoft.com/office/drawing/2014/main" id="{120FC882-BCEA-4B75-973E-D12BEAB005EA}"/>
              </a:ext>
            </a:extLst>
          </p:cNvPr>
          <p:cNvSpPr txBox="1"/>
          <p:nvPr/>
        </p:nvSpPr>
        <p:spPr>
          <a:xfrm>
            <a:off x="4672301" y="593857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PAPER</a:t>
            </a:r>
          </a:p>
        </p:txBody>
      </p:sp>
      <p:sp>
        <p:nvSpPr>
          <p:cNvPr id="225" name="textruta 224">
            <a:extLst>
              <a:ext uri="{FF2B5EF4-FFF2-40B4-BE49-F238E27FC236}">
                <a16:creationId xmlns:a16="http://schemas.microsoft.com/office/drawing/2014/main" id="{54AB3E60-AD3F-45E5-845E-AE0EC6467359}"/>
              </a:ext>
            </a:extLst>
          </p:cNvPr>
          <p:cNvSpPr txBox="1"/>
          <p:nvPr/>
        </p:nvSpPr>
        <p:spPr>
          <a:xfrm>
            <a:off x="5506446" y="593857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FLASH</a:t>
            </a:r>
          </a:p>
        </p:txBody>
      </p:sp>
      <p:sp>
        <p:nvSpPr>
          <p:cNvPr id="226" name="textruta 225">
            <a:extLst>
              <a:ext uri="{FF2B5EF4-FFF2-40B4-BE49-F238E27FC236}">
                <a16:creationId xmlns:a16="http://schemas.microsoft.com/office/drawing/2014/main" id="{32438551-469C-4A21-8F1A-E0CD12333E28}"/>
              </a:ext>
            </a:extLst>
          </p:cNvPr>
          <p:cNvSpPr txBox="1"/>
          <p:nvPr/>
        </p:nvSpPr>
        <p:spPr>
          <a:xfrm>
            <a:off x="6345402" y="593857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BRIGHT</a:t>
            </a:r>
          </a:p>
        </p:txBody>
      </p:sp>
      <p:sp>
        <p:nvSpPr>
          <p:cNvPr id="227" name="textruta 226">
            <a:extLst>
              <a:ext uri="{FF2B5EF4-FFF2-40B4-BE49-F238E27FC236}">
                <a16:creationId xmlns:a16="http://schemas.microsoft.com/office/drawing/2014/main" id="{BA9F6328-B60D-407E-B13E-EE13D07C6C4E}"/>
              </a:ext>
            </a:extLst>
          </p:cNvPr>
          <p:cNvSpPr txBox="1"/>
          <p:nvPr/>
        </p:nvSpPr>
        <p:spPr>
          <a:xfrm>
            <a:off x="7192904" y="5938571"/>
            <a:ext cx="622467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OVER</a:t>
            </a:r>
          </a:p>
        </p:txBody>
      </p:sp>
      <p:sp>
        <p:nvSpPr>
          <p:cNvPr id="228" name="textruta 227">
            <a:extLst>
              <a:ext uri="{FF2B5EF4-FFF2-40B4-BE49-F238E27FC236}">
                <a16:creationId xmlns:a16="http://schemas.microsoft.com/office/drawing/2014/main" id="{1FA8C651-95D7-4657-97DF-E3A579218632}"/>
              </a:ext>
            </a:extLst>
          </p:cNvPr>
          <p:cNvSpPr txBox="1"/>
          <p:nvPr/>
        </p:nvSpPr>
        <p:spPr>
          <a:xfrm>
            <a:off x="8036127" y="5938571"/>
            <a:ext cx="731060" cy="2205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00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INVERSE</a:t>
            </a:r>
            <a:endParaRPr lang="sv-SE" sz="1000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9" name="textruta 228">
            <a:extLst>
              <a:ext uri="{FF2B5EF4-FFF2-40B4-BE49-F238E27FC236}">
                <a16:creationId xmlns:a16="http://schemas.microsoft.com/office/drawing/2014/main" id="{17142892-F719-46DF-B153-1E0029BD0F13}"/>
              </a:ext>
            </a:extLst>
          </p:cNvPr>
          <p:cNvSpPr txBox="1"/>
          <p:nvPr/>
        </p:nvSpPr>
        <p:spPr>
          <a:xfrm>
            <a:off x="8835475" y="5510259"/>
            <a:ext cx="688266" cy="4001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SYMBOL</a:t>
            </a:r>
          </a:p>
          <a:p>
            <a:pPr algn="ctr">
              <a:lnSpc>
                <a:spcPts val="1200"/>
              </a:lnSpc>
            </a:pPr>
            <a:r>
              <a:rPr lang="sv-SE" sz="1000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SHIFT</a:t>
            </a:r>
          </a:p>
        </p:txBody>
      </p:sp>
      <p:sp>
        <p:nvSpPr>
          <p:cNvPr id="230" name="textruta 229">
            <a:extLst>
              <a:ext uri="{FF2B5EF4-FFF2-40B4-BE49-F238E27FC236}">
                <a16:creationId xmlns:a16="http://schemas.microsoft.com/office/drawing/2014/main" id="{09520C73-DFBB-410D-8032-54C1BB109576}"/>
              </a:ext>
            </a:extLst>
          </p:cNvPr>
          <p:cNvSpPr txBox="1"/>
          <p:nvPr/>
        </p:nvSpPr>
        <p:spPr>
          <a:xfrm>
            <a:off x="2864680" y="4646007"/>
            <a:ext cx="414351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900" b="1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STOP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1" name="textruta 230">
            <a:extLst>
              <a:ext uri="{FF2B5EF4-FFF2-40B4-BE49-F238E27FC236}">
                <a16:creationId xmlns:a16="http://schemas.microsoft.com/office/drawing/2014/main" id="{893A8ACA-F457-4D17-8125-C4BAC88B8A31}"/>
              </a:ext>
            </a:extLst>
          </p:cNvPr>
          <p:cNvSpPr txBox="1"/>
          <p:nvPr/>
        </p:nvSpPr>
        <p:spPr>
          <a:xfrm>
            <a:off x="3675402" y="4646007"/>
            <a:ext cx="414351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pPr algn="r"/>
            <a:r>
              <a:rPr lang="sv-SE" sz="9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2" name="textruta 231">
            <a:extLst>
              <a:ext uri="{FF2B5EF4-FFF2-40B4-BE49-F238E27FC236}">
                <a16:creationId xmlns:a16="http://schemas.microsoft.com/office/drawing/2014/main" id="{8F007573-3A5F-4CB2-BA93-6DBA48AC6948}"/>
              </a:ext>
            </a:extLst>
          </p:cNvPr>
          <p:cNvSpPr txBox="1"/>
          <p:nvPr/>
        </p:nvSpPr>
        <p:spPr>
          <a:xfrm>
            <a:off x="4516946" y="4646007"/>
            <a:ext cx="414351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pPr algn="r"/>
            <a:r>
              <a:rPr lang="sv-SE" sz="9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STEP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3" name="textruta 232">
            <a:extLst>
              <a:ext uri="{FF2B5EF4-FFF2-40B4-BE49-F238E27FC236}">
                <a16:creationId xmlns:a16="http://schemas.microsoft.com/office/drawing/2014/main" id="{3C3537CF-C0A9-4134-A2A9-7AEBB5917FCE}"/>
              </a:ext>
            </a:extLst>
          </p:cNvPr>
          <p:cNvSpPr txBox="1"/>
          <p:nvPr/>
        </p:nvSpPr>
        <p:spPr>
          <a:xfrm>
            <a:off x="5337942" y="4646007"/>
            <a:ext cx="414351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pPr algn="r"/>
            <a:r>
              <a:rPr lang="sv-SE" sz="9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4" name="textruta 233">
            <a:extLst>
              <a:ext uri="{FF2B5EF4-FFF2-40B4-BE49-F238E27FC236}">
                <a16:creationId xmlns:a16="http://schemas.microsoft.com/office/drawing/2014/main" id="{617B9ACA-CC7A-4DB6-8222-750B74A45B65}"/>
              </a:ext>
            </a:extLst>
          </p:cNvPr>
          <p:cNvSpPr txBox="1"/>
          <p:nvPr/>
        </p:nvSpPr>
        <p:spPr>
          <a:xfrm>
            <a:off x="6210309" y="4646007"/>
            <a:ext cx="414351" cy="221018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sz="900" b="1" dirty="0">
                <a:solidFill>
                  <a:srgbClr val="C93832"/>
                </a:solidFill>
                <a:latin typeface="Arial" charset="0"/>
                <a:ea typeface="Arial" charset="0"/>
                <a:cs typeface="Arial" charset="0"/>
              </a:rPr>
              <a:t>THEN</a:t>
            </a:r>
            <a:endParaRPr lang="sv-SE" sz="1100" b="1" dirty="0">
              <a:solidFill>
                <a:srgbClr val="C9383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5" name="Rak pil 52">
            <a:extLst>
              <a:ext uri="{FF2B5EF4-FFF2-40B4-BE49-F238E27FC236}">
                <a16:creationId xmlns:a16="http://schemas.microsoft.com/office/drawing/2014/main" id="{7194747A-BD55-4913-AA8A-17273049B5A5}"/>
              </a:ext>
            </a:extLst>
          </p:cNvPr>
          <p:cNvCxnSpPr/>
          <p:nvPr/>
        </p:nvCxnSpPr>
        <p:spPr>
          <a:xfrm flipV="1">
            <a:off x="7218403" y="4711700"/>
            <a:ext cx="0" cy="155325"/>
          </a:xfrm>
          <a:prstGeom prst="straightConnector1">
            <a:avLst/>
          </a:prstGeom>
          <a:ln w="19050">
            <a:solidFill>
              <a:srgbClr val="D0361F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ruta 235">
            <a:extLst>
              <a:ext uri="{FF2B5EF4-FFF2-40B4-BE49-F238E27FC236}">
                <a16:creationId xmlns:a16="http://schemas.microsoft.com/office/drawing/2014/main" id="{6DC45DED-76F1-4753-8510-7373A485823A}"/>
              </a:ext>
            </a:extLst>
          </p:cNvPr>
          <p:cNvSpPr txBox="1"/>
          <p:nvPr/>
        </p:nvSpPr>
        <p:spPr>
          <a:xfrm>
            <a:off x="7993581" y="4618453"/>
            <a:ext cx="158750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7" name="textruta 236">
            <a:extLst>
              <a:ext uri="{FF2B5EF4-FFF2-40B4-BE49-F238E27FC236}">
                <a16:creationId xmlns:a16="http://schemas.microsoft.com/office/drawing/2014/main" id="{12C708C2-6B7B-45FE-9BD5-8B8EEAD07073}"/>
              </a:ext>
            </a:extLst>
          </p:cNvPr>
          <p:cNvSpPr txBox="1"/>
          <p:nvPr/>
        </p:nvSpPr>
        <p:spPr>
          <a:xfrm>
            <a:off x="8840878" y="4618453"/>
            <a:ext cx="158750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8" name="textruta 237">
            <a:extLst>
              <a:ext uri="{FF2B5EF4-FFF2-40B4-BE49-F238E27FC236}">
                <a16:creationId xmlns:a16="http://schemas.microsoft.com/office/drawing/2014/main" id="{F40394FA-06AE-4C98-82C8-D285F9DA3766}"/>
              </a:ext>
            </a:extLst>
          </p:cNvPr>
          <p:cNvSpPr txBox="1"/>
          <p:nvPr/>
        </p:nvSpPr>
        <p:spPr>
          <a:xfrm>
            <a:off x="9678650" y="4618453"/>
            <a:ext cx="158750" cy="359517"/>
          </a:xfrm>
          <a:prstGeom prst="rect">
            <a:avLst/>
          </a:prstGeom>
          <a:noFill/>
        </p:spPr>
        <p:txBody>
          <a:bodyPr wrap="square" lIns="0" tIns="36000" rtlCol="0">
            <a:spAutoFit/>
          </a:bodyPr>
          <a:lstStyle/>
          <a:p>
            <a:r>
              <a:rPr lang="sv-SE" dirty="0">
                <a:solidFill>
                  <a:srgbClr val="C93832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endParaRPr lang="sv-SE" sz="2800" dirty="0">
              <a:solidFill>
                <a:srgbClr val="C938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9" name="textruta 238">
            <a:extLst>
              <a:ext uri="{FF2B5EF4-FFF2-40B4-BE49-F238E27FC236}">
                <a16:creationId xmlns:a16="http://schemas.microsoft.com/office/drawing/2014/main" id="{190B5357-398A-4B26-A7DA-6AEBFA1E2885}"/>
              </a:ext>
            </a:extLst>
          </p:cNvPr>
          <p:cNvSpPr txBox="1"/>
          <p:nvPr/>
        </p:nvSpPr>
        <p:spPr>
          <a:xfrm>
            <a:off x="3081082" y="239151"/>
            <a:ext cx="437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Copy the keyboard in PowerPoint and </a:t>
            </a:r>
            <a:r>
              <a:rPr lang="sv-SE" dirty="0" err="1"/>
              <a:t>paste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a </a:t>
            </a:r>
            <a:r>
              <a:rPr lang="sv-SE" dirty="0" err="1"/>
              <a:t>bitmap</a:t>
            </a:r>
            <a:r>
              <a:rPr lang="sv-SE" dirty="0"/>
              <a:t> </a:t>
            </a:r>
            <a:r>
              <a:rPr lang="sv-SE" dirty="0" err="1"/>
              <a:t>editing</a:t>
            </a:r>
            <a:r>
              <a:rPr lang="sv-SE" dirty="0"/>
              <a:t> program like </a:t>
            </a:r>
            <a:r>
              <a:rPr lang="sv-SE" dirty="0" err="1"/>
              <a:t>Acorn</a:t>
            </a:r>
            <a:r>
              <a:rPr lang="sv-SE" dirty="0"/>
              <a:t>. </a:t>
            </a:r>
            <a:r>
              <a:rPr lang="sv-SE" dirty="0" err="1"/>
              <a:t>Then</a:t>
            </a:r>
            <a:r>
              <a:rPr lang="sv-SE" dirty="0"/>
              <a:t> save as ZX </a:t>
            </a:r>
            <a:r>
              <a:rPr lang="sv-SE" dirty="0" err="1"/>
              <a:t>Keyboard.png</a:t>
            </a:r>
            <a:endParaRPr lang="sv-SE" dirty="0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9DAA702-B2F1-4CC6-891D-941CF93D200F}"/>
              </a:ext>
            </a:extLst>
          </p:cNvPr>
          <p:cNvSpPr/>
          <p:nvPr/>
        </p:nvSpPr>
        <p:spPr>
          <a:xfrm>
            <a:off x="10957080" y="2410140"/>
            <a:ext cx="419157" cy="426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9F40B9D-7BB6-4675-8E95-D72FC58EF42F}"/>
              </a:ext>
            </a:extLst>
          </p:cNvPr>
          <p:cNvSpPr/>
          <p:nvPr/>
        </p:nvSpPr>
        <p:spPr>
          <a:xfrm>
            <a:off x="9410750" y="6291141"/>
            <a:ext cx="1854150" cy="23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52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212</Words>
  <Application>Microsoft Office PowerPoint</Application>
  <PresentationFormat>Widescreen</PresentationFormat>
  <Paragraphs>181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Consolas</vt:lpstr>
      <vt:lpstr>Courier New</vt:lpstr>
      <vt:lpstr>MS Reference Sans Serif</vt:lpstr>
      <vt:lpstr>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Krook</dc:creator>
  <cp:lastModifiedBy>Magnus Krook</cp:lastModifiedBy>
  <cp:revision>32</cp:revision>
  <dcterms:created xsi:type="dcterms:W3CDTF">2015-10-30T19:22:40Z</dcterms:created>
  <dcterms:modified xsi:type="dcterms:W3CDTF">2021-05-16T12:53:25Z</dcterms:modified>
</cp:coreProperties>
</file>